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58.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 id="2147483672" r:id="rId25"/>
  </p:sldMasterIdLst>
  <p:notesMasterIdLst>
    <p:notesMasterId r:id="rId45"/>
  </p:notesMasterIdLst>
  <p:sldIdLst>
    <p:sldId id="256" r:id="rId26"/>
    <p:sldId id="259" r:id="rId27"/>
    <p:sldId id="460" r:id="rId28"/>
    <p:sldId id="458" r:id="rId29"/>
    <p:sldId id="461" r:id="rId30"/>
    <p:sldId id="459" r:id="rId31"/>
    <p:sldId id="462" r:id="rId32"/>
    <p:sldId id="463" r:id="rId33"/>
    <p:sldId id="464" r:id="rId34"/>
    <p:sldId id="465" r:id="rId35"/>
    <p:sldId id="466" r:id="rId36"/>
    <p:sldId id="472" r:id="rId37"/>
    <p:sldId id="467" r:id="rId38"/>
    <p:sldId id="469" r:id="rId39"/>
    <p:sldId id="470" r:id="rId40"/>
    <p:sldId id="468" r:id="rId41"/>
    <p:sldId id="473" r:id="rId42"/>
    <p:sldId id="471" r:id="rId43"/>
    <p:sldId id="457" r:id="rId44"/>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797"/>
    <a:srgbClr val="4E637E"/>
    <a:srgbClr val="103B7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09" autoAdjust="0"/>
    <p:restoredTop sz="94660"/>
  </p:normalViewPr>
  <p:slideViewPr>
    <p:cSldViewPr>
      <p:cViewPr varScale="1">
        <p:scale>
          <a:sx n="62" d="100"/>
          <a:sy n="62" d="100"/>
        </p:scale>
        <p:origin x="-140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3474" name="Rectangle 1"/>
          <p:cNvSpPr>
            <a:spLocks noGrp="1" noRot="1" noChangeAspect="1" noChangeArrowheads="1"/>
          </p:cNvSpPr>
          <p:nvPr>
            <p:ph type="sldImg"/>
          </p:nvPr>
        </p:nvSpPr>
        <p:spPr bwMode="auto">
          <a:xfrm>
            <a:off x="1312863" y="1027113"/>
            <a:ext cx="4930775" cy="3697287"/>
          </a:xfrm>
          <a:prstGeom prst="rect">
            <a:avLst/>
          </a:prstGeom>
          <a:noFill/>
          <a:ln w="25560">
            <a:noFill/>
            <a:round/>
            <a:headEnd/>
            <a:tailEnd/>
          </a:ln>
        </p:spPr>
      </p:sp>
      <p:sp>
        <p:nvSpPr>
          <p:cNvPr id="26626" name="Rectangle 2"/>
          <p:cNvSpPr txBox="1">
            <a:spLocks noGrp="1" noChangeArrowheads="1"/>
          </p:cNvSpPr>
          <p:nvPr>
            <p:ph type="body"/>
          </p:nvPr>
        </p:nvSpPr>
        <p:spPr bwMode="auto">
          <a:xfrm>
            <a:off x="1169988" y="5086350"/>
            <a:ext cx="5224462" cy="4105275"/>
          </a:xfrm>
          <a:prstGeom prst="rect">
            <a:avLst/>
          </a:prstGeom>
          <a:noFill/>
          <a:ln w="25560" cap="flat">
            <a:noFill/>
            <a:round/>
            <a:headEnd/>
            <a:tailEnd/>
          </a:ln>
          <a:effectLst/>
        </p:spPr>
        <p:txBody>
          <a:bodyPr vert="horz" wrap="none" lIns="91440" tIns="45720" rIns="91440" bIns="45720" numCol="1" anchor="ctr" anchorCtr="0" compatLnSpc="1">
            <a:prstTxWarp prst="textNoShape">
              <a:avLst/>
            </a:prstTxWarp>
          </a:bodyPr>
          <a:lstStyle/>
          <a:p>
            <a:pPr lvl="0"/>
            <a:endParaRPr lang="pl-PL" noProof="0" smtClean="0"/>
          </a:p>
        </p:txBody>
      </p:sp>
    </p:spTree>
    <p:extLst>
      <p:ext uri="{BB962C8B-B14F-4D97-AF65-F5344CB8AC3E}">
        <p14:creationId xmlns:p14="http://schemas.microsoft.com/office/powerpoint/2010/main" xmlns="" val="300174735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4498"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4499"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132879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1889875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474660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3583670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3190151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3556253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860223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2214737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1624432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61500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22"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440323"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289957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102411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360929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1396483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403922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112728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3732540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148003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ln>
        </p:spPr>
      </p:sp>
      <p:sp>
        <p:nvSpPr>
          <p:cNvPr id="237571" name="Rectangle 2"/>
          <p:cNvSpPr txBox="1">
            <a:spLocks noGrp="1" noChangeArrowheads="1"/>
          </p:cNvSpPr>
          <p:nvPr>
            <p:ph type="body" idx="1"/>
          </p:nvPr>
        </p:nvSpPr>
        <p:spPr>
          <a:xfrm>
            <a:off x="1169988" y="5086350"/>
            <a:ext cx="5226050" cy="4106863"/>
          </a:xfrm>
          <a:noFill/>
          <a:ln w="9525"/>
        </p:spPr>
        <p:txBody>
          <a:bodyPr/>
          <a:lstStyle/>
          <a:p>
            <a:endParaRPr lang="pl-PL" smtClean="0"/>
          </a:p>
        </p:txBody>
      </p:sp>
    </p:spTree>
    <p:extLst>
      <p:ext uri="{BB962C8B-B14F-4D97-AF65-F5344CB8AC3E}">
        <p14:creationId xmlns:p14="http://schemas.microsoft.com/office/powerpoint/2010/main" xmlns="" val="276648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A4D72D18-808D-42CF-8062-52B1C9EE242D}"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0648D34E-3A59-479D-8260-573013DBCB19}" type="slidenum">
              <a:rPr lang="pl-PL"/>
              <a:pPr>
                <a:defRPr/>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6"/>
          <p:cNvSpPr>
            <a:spLocks noGrp="1" noChangeArrowheads="1"/>
          </p:cNvSpPr>
          <p:nvPr>
            <p:ph type="sldNum" idx="10"/>
          </p:nvPr>
        </p:nvSpPr>
        <p:spPr>
          <a:ln/>
        </p:spPr>
        <p:txBody>
          <a:bodyPr/>
          <a:lstStyle>
            <a:lvl1pPr>
              <a:defRPr/>
            </a:lvl1pPr>
          </a:lstStyle>
          <a:p>
            <a:pPr>
              <a:defRPr/>
            </a:pPr>
            <a:fld id="{FE345750-CD21-47C0-A4CF-E46720813EFB}" type="slidenum">
              <a:rPr lang="pl-PL"/>
              <a:pPr>
                <a:defRPr/>
              </a:pPr>
              <a:t>‹#›</a:t>
            </a:fld>
            <a:endParaRPr lang="pl-PL"/>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6"/>
          <p:cNvSpPr>
            <a:spLocks noGrp="1" noChangeArrowheads="1"/>
          </p:cNvSpPr>
          <p:nvPr>
            <p:ph type="sldNum" idx="10"/>
          </p:nvPr>
        </p:nvSpPr>
        <p:spPr>
          <a:ln/>
        </p:spPr>
        <p:txBody>
          <a:bodyPr/>
          <a:lstStyle>
            <a:lvl1pPr>
              <a:defRPr/>
            </a:lvl1pPr>
          </a:lstStyle>
          <a:p>
            <a:pPr>
              <a:defRPr/>
            </a:pPr>
            <a:fld id="{E296F3F0-31A2-415A-A004-43219F9A0F9B}" type="slidenum">
              <a:rPr lang="pl-PL"/>
              <a:pPr>
                <a:defRPr/>
              </a:pPr>
              <a:t>‹#›</a:t>
            </a:fld>
            <a:endParaRPr lang="pl-PL"/>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6"/>
          <p:cNvSpPr>
            <a:spLocks noGrp="1" noChangeArrowheads="1"/>
          </p:cNvSpPr>
          <p:nvPr>
            <p:ph type="sldNum" idx="10"/>
          </p:nvPr>
        </p:nvSpPr>
        <p:spPr>
          <a:ln/>
        </p:spPr>
        <p:txBody>
          <a:bodyPr/>
          <a:lstStyle>
            <a:lvl1pPr>
              <a:defRPr/>
            </a:lvl1pPr>
          </a:lstStyle>
          <a:p>
            <a:pPr>
              <a:defRPr/>
            </a:pPr>
            <a:fld id="{D9C12176-C4D3-4746-ACC7-D81019AA2B60}" type="slidenum">
              <a:rPr lang="pl-PL"/>
              <a:pPr>
                <a:defRPr/>
              </a:pPr>
              <a:t>‹#›</a:t>
            </a:fld>
            <a:endParaRPr lang="pl-PL"/>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1976438" y="5916613"/>
            <a:ext cx="2946400" cy="88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075238" y="5916613"/>
            <a:ext cx="2947987" cy="88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6"/>
          <p:cNvSpPr>
            <a:spLocks noGrp="1" noChangeArrowheads="1"/>
          </p:cNvSpPr>
          <p:nvPr>
            <p:ph type="sldNum" idx="10"/>
          </p:nvPr>
        </p:nvSpPr>
        <p:spPr>
          <a:ln/>
        </p:spPr>
        <p:txBody>
          <a:bodyPr/>
          <a:lstStyle>
            <a:lvl1pPr>
              <a:defRPr/>
            </a:lvl1pPr>
          </a:lstStyle>
          <a:p>
            <a:pPr>
              <a:defRPr/>
            </a:pPr>
            <a:fld id="{B6AD49DD-1771-4CFF-866B-31508B36F90B}" type="slidenum">
              <a:rPr lang="pl-PL"/>
              <a:pPr>
                <a:defRPr/>
              </a:pPr>
              <a:t>‹#›</a:t>
            </a:fld>
            <a:endParaRPr lang="pl-PL"/>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6"/>
          <p:cNvSpPr>
            <a:spLocks noGrp="1" noChangeArrowheads="1"/>
          </p:cNvSpPr>
          <p:nvPr>
            <p:ph type="sldNum" idx="10"/>
          </p:nvPr>
        </p:nvSpPr>
        <p:spPr>
          <a:ln/>
        </p:spPr>
        <p:txBody>
          <a:bodyPr/>
          <a:lstStyle>
            <a:lvl1pPr>
              <a:defRPr/>
            </a:lvl1pPr>
          </a:lstStyle>
          <a:p>
            <a:pPr>
              <a:defRPr/>
            </a:pPr>
            <a:fld id="{A8363EAA-90C2-41B7-A722-8882BC354579}" type="slidenum">
              <a:rPr lang="pl-PL"/>
              <a:pPr>
                <a:defRPr/>
              </a:pPr>
              <a:t>‹#›</a:t>
            </a:fld>
            <a:endParaRPr lang="pl-PL"/>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6"/>
          <p:cNvSpPr>
            <a:spLocks noGrp="1" noChangeArrowheads="1"/>
          </p:cNvSpPr>
          <p:nvPr>
            <p:ph type="sldNum" idx="10"/>
          </p:nvPr>
        </p:nvSpPr>
        <p:spPr>
          <a:ln/>
        </p:spPr>
        <p:txBody>
          <a:bodyPr/>
          <a:lstStyle>
            <a:lvl1pPr>
              <a:defRPr/>
            </a:lvl1pPr>
          </a:lstStyle>
          <a:p>
            <a:pPr>
              <a:defRPr/>
            </a:pPr>
            <a:fld id="{2600A7BE-EB30-4955-874D-C6C2678E5A65}" type="slidenum">
              <a:rPr lang="pl-PL"/>
              <a:pPr>
                <a:defRPr/>
              </a:pPr>
              <a:t>‹#›</a:t>
            </a:fld>
            <a:endParaRPr lang="pl-PL"/>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15AC9925-3BE8-481F-A467-BBE630B18F11}" type="slidenum">
              <a:rPr lang="pl-PL"/>
              <a:pPr>
                <a:defRPr/>
              </a:pPr>
              <a:t>‹#›</a:t>
            </a:fld>
            <a:endParaRPr lang="pl-PL"/>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6"/>
          <p:cNvSpPr>
            <a:spLocks noGrp="1" noChangeArrowheads="1"/>
          </p:cNvSpPr>
          <p:nvPr>
            <p:ph type="sldNum" idx="10"/>
          </p:nvPr>
        </p:nvSpPr>
        <p:spPr>
          <a:ln/>
        </p:spPr>
        <p:txBody>
          <a:bodyPr/>
          <a:lstStyle>
            <a:lvl1pPr>
              <a:defRPr/>
            </a:lvl1pPr>
          </a:lstStyle>
          <a:p>
            <a:pPr>
              <a:defRPr/>
            </a:pPr>
            <a:fld id="{665B9757-D302-46B2-BDCA-1B8BCC0F84A2}" type="slidenum">
              <a:rPr lang="pl-PL"/>
              <a:pPr>
                <a:defRPr/>
              </a:pPr>
              <a:t>‹#›</a:t>
            </a:fld>
            <a:endParaRPr lang="pl-PL"/>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6"/>
          <p:cNvSpPr>
            <a:spLocks noGrp="1" noChangeArrowheads="1"/>
          </p:cNvSpPr>
          <p:nvPr>
            <p:ph type="sldNum" idx="10"/>
          </p:nvPr>
        </p:nvSpPr>
        <p:spPr>
          <a:ln/>
        </p:spPr>
        <p:txBody>
          <a:bodyPr/>
          <a:lstStyle>
            <a:lvl1pPr>
              <a:defRPr/>
            </a:lvl1pPr>
          </a:lstStyle>
          <a:p>
            <a:pPr>
              <a:defRPr/>
            </a:pPr>
            <a:fld id="{CA8D9DFB-1B83-4225-89D0-8FA2C94AB84A}" type="slidenum">
              <a:rPr lang="pl-PL"/>
              <a:pPr>
                <a:defRPr/>
              </a:pPr>
              <a:t>‹#›</a:t>
            </a:fld>
            <a:endParaRPr lang="pl-PL"/>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6"/>
          <p:cNvSpPr>
            <a:spLocks noGrp="1" noChangeArrowheads="1"/>
          </p:cNvSpPr>
          <p:nvPr>
            <p:ph type="sldNum" idx="10"/>
          </p:nvPr>
        </p:nvSpPr>
        <p:spPr>
          <a:ln/>
        </p:spPr>
        <p:txBody>
          <a:bodyPr/>
          <a:lstStyle>
            <a:lvl1pPr>
              <a:defRPr/>
            </a:lvl1pPr>
          </a:lstStyle>
          <a:p>
            <a:pPr>
              <a:defRPr/>
            </a:pPr>
            <a:fld id="{4BF43303-2CC4-47D6-86A1-6D42D838263F}"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4088" y="301625"/>
            <a:ext cx="2266950" cy="645318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01625"/>
            <a:ext cx="6648450" cy="645318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E528AB77-55A9-49E2-86B4-F86A9A663672}" type="slidenum">
              <a:rPr lang="pl-PL"/>
              <a:pPr>
                <a:defRPr/>
              </a:pPr>
              <a:t>‹#›</a:t>
            </a:fld>
            <a:endParaRPr lang="pl-PL"/>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1925" y="5291138"/>
            <a:ext cx="1511300" cy="15113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1976438" y="5291138"/>
            <a:ext cx="4383087" cy="15113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6"/>
          <p:cNvSpPr>
            <a:spLocks noGrp="1" noChangeArrowheads="1"/>
          </p:cNvSpPr>
          <p:nvPr>
            <p:ph type="sldNum" idx="10"/>
          </p:nvPr>
        </p:nvSpPr>
        <p:spPr>
          <a:ln/>
        </p:spPr>
        <p:txBody>
          <a:bodyPr/>
          <a:lstStyle>
            <a:lvl1pPr>
              <a:defRPr/>
            </a:lvl1pPr>
          </a:lstStyle>
          <a:p>
            <a:pPr>
              <a:defRPr/>
            </a:pPr>
            <a:fld id="{542AFE30-F1DA-4017-B5FE-68A0793C0BEA}" type="slidenum">
              <a:rPr lang="pl-PL"/>
              <a:pPr>
                <a:defRPr/>
              </a:pPr>
              <a:t>‹#›</a:t>
            </a:fld>
            <a:endParaRPr lang="pl-PL"/>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E933C694-CE2B-4C3B-B1C0-E6012A014D5F}" type="slidenum">
              <a:rPr lang="pl-PL"/>
              <a:pPr>
                <a:defRPr/>
              </a:pPr>
              <a:t>‹#›</a:t>
            </a:fld>
            <a:endParaRPr lang="pl-PL"/>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E41E7DC0-DE82-4191-904D-72D691242BEE}" type="slidenum">
              <a:rPr lang="pl-PL"/>
              <a:pPr>
                <a:defRPr/>
              </a:pPr>
              <a:t>‹#›</a:t>
            </a:fld>
            <a:endParaRPr lang="pl-PL"/>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5"/>
          <p:cNvSpPr>
            <a:spLocks noGrp="1" noChangeArrowheads="1"/>
          </p:cNvSpPr>
          <p:nvPr>
            <p:ph type="sldNum" idx="10"/>
          </p:nvPr>
        </p:nvSpPr>
        <p:spPr>
          <a:ln/>
        </p:spPr>
        <p:txBody>
          <a:bodyPr/>
          <a:lstStyle>
            <a:lvl1pPr>
              <a:defRPr/>
            </a:lvl1pPr>
          </a:lstStyle>
          <a:p>
            <a:pPr>
              <a:defRPr/>
            </a:pPr>
            <a:fld id="{9EEF0786-2050-404B-B40F-8FB8770F899F}" type="slidenum">
              <a:rPr lang="pl-PL"/>
              <a:pPr>
                <a:defRPr/>
              </a:pPr>
              <a:t>‹#›</a:t>
            </a:fld>
            <a:endParaRPr lang="pl-PL"/>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33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sldNum" idx="10"/>
          </p:nvPr>
        </p:nvSpPr>
        <p:spPr>
          <a:ln/>
        </p:spPr>
        <p:txBody>
          <a:bodyPr/>
          <a:lstStyle>
            <a:lvl1pPr>
              <a:defRPr/>
            </a:lvl1pPr>
          </a:lstStyle>
          <a:p>
            <a:pPr>
              <a:defRPr/>
            </a:pPr>
            <a:fld id="{DE84B7CF-093E-4D2D-B5FA-F6B9338E7577}" type="slidenum">
              <a:rPr lang="pl-PL"/>
              <a:pPr>
                <a:defRPr/>
              </a:pPr>
              <a:t>‹#›</a:t>
            </a:fld>
            <a:endParaRPr lang="pl-PL"/>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sldNum" idx="10"/>
          </p:nvPr>
        </p:nvSpPr>
        <p:spPr>
          <a:ln/>
        </p:spPr>
        <p:txBody>
          <a:bodyPr/>
          <a:lstStyle>
            <a:lvl1pPr>
              <a:defRPr/>
            </a:lvl1pPr>
          </a:lstStyle>
          <a:p>
            <a:pPr>
              <a:defRPr/>
            </a:pPr>
            <a:fld id="{A9516019-65CB-4DA3-B2CA-99EDBFCC1397}" type="slidenum">
              <a:rPr lang="pl-PL"/>
              <a:pPr>
                <a:defRPr/>
              </a:pPr>
              <a:t>‹#›</a:t>
            </a:fld>
            <a:endParaRPr lang="pl-PL"/>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5"/>
          <p:cNvSpPr>
            <a:spLocks noGrp="1" noChangeArrowheads="1"/>
          </p:cNvSpPr>
          <p:nvPr>
            <p:ph type="sldNum" idx="10"/>
          </p:nvPr>
        </p:nvSpPr>
        <p:spPr>
          <a:ln/>
        </p:spPr>
        <p:txBody>
          <a:bodyPr/>
          <a:lstStyle>
            <a:lvl1pPr>
              <a:defRPr/>
            </a:lvl1pPr>
          </a:lstStyle>
          <a:p>
            <a:pPr>
              <a:defRPr/>
            </a:pPr>
            <a:fld id="{3F7F267D-A599-4980-94E5-B0CAA2DE90AE}" type="slidenum">
              <a:rPr lang="pl-PL"/>
              <a:pPr>
                <a:defRPr/>
              </a:pPr>
              <a:t>‹#›</a:t>
            </a:fld>
            <a:endParaRPr lang="pl-PL"/>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C7A035CE-0FA5-41CD-A6C4-5B3001B0AD9F}" type="slidenum">
              <a:rPr lang="pl-PL"/>
              <a:pPr>
                <a:defRPr/>
              </a:pPr>
              <a:t>‹#›</a:t>
            </a:fld>
            <a:endParaRPr lang="pl-PL"/>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sldNum" idx="10"/>
          </p:nvPr>
        </p:nvSpPr>
        <p:spPr>
          <a:ln/>
        </p:spPr>
        <p:txBody>
          <a:bodyPr/>
          <a:lstStyle>
            <a:lvl1pPr>
              <a:defRPr/>
            </a:lvl1pPr>
          </a:lstStyle>
          <a:p>
            <a:pPr>
              <a:defRPr/>
            </a:pPr>
            <a:fld id="{DC513572-16B1-4D19-A41C-66F6BE459DD4}" type="slidenum">
              <a:rPr lang="pl-PL"/>
              <a:pPr>
                <a:defRPr/>
              </a:pPr>
              <a:t>‹#›</a:t>
            </a:fld>
            <a:endParaRPr lang="pl-PL"/>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sldNum" idx="10"/>
          </p:nvPr>
        </p:nvSpPr>
        <p:spPr>
          <a:ln/>
        </p:spPr>
        <p:txBody>
          <a:bodyPr/>
          <a:lstStyle>
            <a:lvl1pPr>
              <a:defRPr/>
            </a:lvl1pPr>
          </a:lstStyle>
          <a:p>
            <a:pPr>
              <a:defRPr/>
            </a:pPr>
            <a:fld id="{C69846E6-12F5-4C9F-B65E-B7EF2268A98D}"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0C1F7AD1-89B2-4DD8-9577-E6EC41F6F8BE}" type="slidenum">
              <a:rPr lang="pl-PL"/>
              <a:pPr>
                <a:defRPr/>
              </a:pPr>
              <a:t>‹#›</a:t>
            </a:fld>
            <a:endParaRPr lang="pl-PL"/>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70E88814-3348-4975-A35F-9EB4FE9A639C}" type="slidenum">
              <a:rPr lang="pl-PL"/>
              <a:pPr>
                <a:defRPr/>
              </a:pPr>
              <a:t>‹#›</a:t>
            </a:fld>
            <a:endParaRPr lang="pl-PL"/>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4088" y="301625"/>
            <a:ext cx="2266950" cy="645318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01625"/>
            <a:ext cx="6648450" cy="64531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33636FE0-911A-4559-BD29-CFAD400B4049}" type="slidenum">
              <a:rPr lang="pl-PL"/>
              <a:pPr>
                <a:defRPr/>
              </a:pPr>
              <a:t>‹#›</a:t>
            </a:fld>
            <a:endParaRPr lang="pl-PL"/>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D5BF1B59-95E2-44AD-A194-50508FC17D37}" type="slidenum">
              <a:rPr lang="pl-PL"/>
              <a:pPr>
                <a:defRPr/>
              </a:pPr>
              <a:t>‹#›</a:t>
            </a:fld>
            <a:endParaRPr lang="pl-PL"/>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1D8A5605-78D6-498E-86BF-F646F4637470}" type="slidenum">
              <a:rPr lang="pl-PL"/>
              <a:pPr>
                <a:defRPr/>
              </a:pPr>
              <a:t>‹#›</a:t>
            </a:fld>
            <a:endParaRPr lang="pl-PL"/>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5"/>
          <p:cNvSpPr>
            <a:spLocks noGrp="1" noChangeArrowheads="1"/>
          </p:cNvSpPr>
          <p:nvPr>
            <p:ph type="sldNum" idx="10"/>
          </p:nvPr>
        </p:nvSpPr>
        <p:spPr>
          <a:ln/>
        </p:spPr>
        <p:txBody>
          <a:bodyPr/>
          <a:lstStyle>
            <a:lvl1pPr>
              <a:defRPr/>
            </a:lvl1pPr>
          </a:lstStyle>
          <a:p>
            <a:pPr>
              <a:defRPr/>
            </a:pPr>
            <a:fld id="{63FE79F7-CC63-490E-935E-F2B9243F36E1}" type="slidenum">
              <a:rPr lang="pl-PL"/>
              <a:pPr>
                <a:defRPr/>
              </a:pPr>
              <a:t>‹#›</a:t>
            </a:fld>
            <a:endParaRPr lang="pl-PL"/>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301625"/>
            <a:ext cx="3248025" cy="645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3903663" y="301625"/>
            <a:ext cx="3248025" cy="645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sldNum" idx="10"/>
          </p:nvPr>
        </p:nvSpPr>
        <p:spPr>
          <a:ln/>
        </p:spPr>
        <p:txBody>
          <a:bodyPr/>
          <a:lstStyle>
            <a:lvl1pPr>
              <a:defRPr/>
            </a:lvl1pPr>
          </a:lstStyle>
          <a:p>
            <a:pPr>
              <a:defRPr/>
            </a:pPr>
            <a:fld id="{B8209916-C0E9-4EF9-BB8C-6B33B773681A}" type="slidenum">
              <a:rPr lang="pl-PL"/>
              <a:pPr>
                <a:defRPr/>
              </a:pPr>
              <a:t>‹#›</a:t>
            </a:fld>
            <a:endParaRPr lang="pl-PL"/>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sldNum" idx="10"/>
          </p:nvPr>
        </p:nvSpPr>
        <p:spPr>
          <a:ln/>
        </p:spPr>
        <p:txBody>
          <a:bodyPr/>
          <a:lstStyle>
            <a:lvl1pPr>
              <a:defRPr/>
            </a:lvl1pPr>
          </a:lstStyle>
          <a:p>
            <a:pPr>
              <a:defRPr/>
            </a:pPr>
            <a:fld id="{7384A4BB-4E6D-4A01-A763-9F67678EEC8B}" type="slidenum">
              <a:rPr lang="pl-PL"/>
              <a:pPr>
                <a:defRPr/>
              </a:pPr>
              <a:t>‹#›</a:t>
            </a:fld>
            <a:endParaRPr lang="pl-PL"/>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5"/>
          <p:cNvSpPr>
            <a:spLocks noGrp="1" noChangeArrowheads="1"/>
          </p:cNvSpPr>
          <p:nvPr>
            <p:ph type="sldNum" idx="10"/>
          </p:nvPr>
        </p:nvSpPr>
        <p:spPr>
          <a:ln/>
        </p:spPr>
        <p:txBody>
          <a:bodyPr/>
          <a:lstStyle>
            <a:lvl1pPr>
              <a:defRPr/>
            </a:lvl1pPr>
          </a:lstStyle>
          <a:p>
            <a:pPr>
              <a:defRPr/>
            </a:pPr>
            <a:fld id="{F26949A7-7B11-45AA-A031-B6CF6A917EB3}" type="slidenum">
              <a:rPr lang="pl-PL"/>
              <a:pPr>
                <a:defRPr/>
              </a:pPr>
              <a:t>‹#›</a:t>
            </a:fld>
            <a:endParaRPr lang="pl-PL"/>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35739BA3-DE9A-4BD9-AEC0-E729FC11F61A}" type="slidenum">
              <a:rPr lang="pl-PL"/>
              <a:pPr>
                <a:defRPr/>
              </a:pPr>
              <a:t>‹#›</a:t>
            </a:fld>
            <a:endParaRPr lang="pl-PL"/>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sldNum" idx="10"/>
          </p:nvPr>
        </p:nvSpPr>
        <p:spPr>
          <a:ln/>
        </p:spPr>
        <p:txBody>
          <a:bodyPr/>
          <a:lstStyle>
            <a:lvl1pPr>
              <a:defRPr/>
            </a:lvl1pPr>
          </a:lstStyle>
          <a:p>
            <a:pPr>
              <a:defRPr/>
            </a:pPr>
            <a:fld id="{20D9786A-74C9-49D4-BF1B-DC0355EC9797}" type="slidenum">
              <a:rPr lang="pl-PL"/>
              <a:pPr>
                <a:defRPr/>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a:xfrm>
            <a:off x="504825" y="1763713"/>
            <a:ext cx="9072563" cy="4989512"/>
          </a:xfrm>
          <a:prstGeom prst="rect">
            <a:avLst/>
          </a:prstGeo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5A908C2D-0F9C-493D-A310-CEE15CAEC218}" type="slidenum">
              <a:rPr lang="pl-PL"/>
              <a:pPr>
                <a:defRPr/>
              </a:pPr>
              <a:t>‹#›</a:t>
            </a:fld>
            <a:endParaRPr lang="pl-PL"/>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sldNum" idx="10"/>
          </p:nvPr>
        </p:nvSpPr>
        <p:spPr>
          <a:ln/>
        </p:spPr>
        <p:txBody>
          <a:bodyPr/>
          <a:lstStyle>
            <a:lvl1pPr>
              <a:defRPr/>
            </a:lvl1pPr>
          </a:lstStyle>
          <a:p>
            <a:pPr>
              <a:defRPr/>
            </a:pPr>
            <a:fld id="{55E6D4DB-8042-4AAA-99F1-EEB7557E5F09}" type="slidenum">
              <a:rPr lang="pl-PL"/>
              <a:pPr>
                <a:defRPr/>
              </a:pPr>
              <a:t>‹#›</a:t>
            </a:fld>
            <a:endParaRPr lang="pl-PL"/>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050549F3-770A-448C-B643-BB562A177523}" type="slidenum">
              <a:rPr lang="pl-PL"/>
              <a:pPr>
                <a:defRPr/>
              </a:pPr>
              <a:t>‹#›</a:t>
            </a:fld>
            <a:endParaRPr lang="pl-PL"/>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4088" y="301625"/>
            <a:ext cx="2266950" cy="6453188"/>
          </a:xfrm>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24DB663A-637C-4C9B-BAA9-9BE759A72C5E}" type="slidenum">
              <a:rPr lang="pl-PL"/>
              <a:pPr>
                <a:defRPr/>
              </a:pPr>
              <a:t>‹#›</a:t>
            </a:fld>
            <a:endParaRPr lang="pl-PL"/>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741363" y="1963738"/>
            <a:ext cx="4308475"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202238" y="1963738"/>
            <a:ext cx="4308475"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5"/>
          <p:cNvSpPr>
            <a:spLocks noGrp="1" noChangeArrowheads="1"/>
          </p:cNvSpPr>
          <p:nvPr>
            <p:ph type="sldNum" idx="10"/>
          </p:nvPr>
        </p:nvSpPr>
        <p:spPr>
          <a:ln/>
        </p:spPr>
        <p:txBody>
          <a:bodyPr/>
          <a:lstStyle>
            <a:lvl1pPr>
              <a:defRPr/>
            </a:lvl1pPr>
          </a:lstStyle>
          <a:p>
            <a:pPr>
              <a:defRPr/>
            </a:pPr>
            <a:fld id="{94229C98-47BB-4752-AEE4-12174EDC394A}" type="slidenum">
              <a:rPr lang="pl-PL"/>
              <a:pPr>
                <a:defRPr/>
              </a:pPr>
              <a:t>‹#›</a:t>
            </a:fld>
            <a:endParaRPr lang="pl-PL"/>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18375" y="282575"/>
            <a:ext cx="2192338" cy="661511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741363" y="282575"/>
            <a:ext cx="6424612" cy="661511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a:xfrm>
            <a:off x="504825" y="1763713"/>
            <a:ext cx="9072563" cy="4989512"/>
          </a:xfrm>
          <a:prstGeom prst="rect">
            <a:avLst/>
          </a:prstGeo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4825" y="1763713"/>
            <a:ext cx="4459288"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6513" y="1763713"/>
            <a:ext cx="446087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4825" y="1763713"/>
            <a:ext cx="4459288"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6513" y="1763713"/>
            <a:ext cx="446087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sldNum" idx="10"/>
          </p:nvPr>
        </p:nvSpPr>
        <p:spPr>
          <a:ln/>
        </p:spPr>
        <p:txBody>
          <a:bodyPr/>
          <a:lstStyle>
            <a:lvl1pPr>
              <a:defRPr/>
            </a:lvl1pPr>
          </a:lstStyle>
          <a:p>
            <a:pPr>
              <a:defRPr/>
            </a:pPr>
            <a:fld id="{A860BD07-FE21-47D7-A8EE-E7F02AA497AA}" type="slidenum">
              <a:rPr lang="pl-PL"/>
              <a:pPr>
                <a:defRPr/>
              </a:pPr>
              <a:t>‹#›</a:t>
            </a:fld>
            <a:endParaRPr lang="pl-PL"/>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1763713"/>
            <a:ext cx="9072563" cy="4989512"/>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10438" y="1763713"/>
            <a:ext cx="2266950" cy="4989512"/>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1763713"/>
            <a:ext cx="6653213" cy="4989512"/>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a:xfrm>
            <a:off x="504825" y="1763713"/>
            <a:ext cx="9072563" cy="4989512"/>
          </a:xfrm>
          <a:prstGeom prst="rect">
            <a:avLst/>
          </a:prstGeo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4825" y="1763713"/>
            <a:ext cx="4459288"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6513" y="1763713"/>
            <a:ext cx="446087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sldNum" idx="10"/>
          </p:nvPr>
        </p:nvSpPr>
        <p:spPr>
          <a:ln/>
        </p:spPr>
        <p:txBody>
          <a:bodyPr/>
          <a:lstStyle>
            <a:lvl1pPr>
              <a:defRPr/>
            </a:lvl1pPr>
          </a:lstStyle>
          <a:p>
            <a:pPr>
              <a:defRPr/>
            </a:pPr>
            <a:fld id="{60E77443-4DD7-4888-B81B-17FB4C686D8F}" type="slidenum">
              <a:rPr lang="pl-PL"/>
              <a:pPr>
                <a:defRPr/>
              </a:pPr>
              <a:t>‹#›</a:t>
            </a:fld>
            <a:endParaRPr lang="pl-PL"/>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1763713"/>
            <a:ext cx="9072563" cy="4989512"/>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10438" y="282575"/>
            <a:ext cx="2266950" cy="647065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282575"/>
            <a:ext cx="6653213" cy="6470650"/>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796925" y="3203575"/>
            <a:ext cx="4206875" cy="1652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56200" y="3203575"/>
            <a:ext cx="4206875" cy="1652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5"/>
          <p:cNvSpPr>
            <a:spLocks noGrp="1" noChangeArrowheads="1"/>
          </p:cNvSpPr>
          <p:nvPr>
            <p:ph type="sldNum" idx="10"/>
          </p:nvPr>
        </p:nvSpPr>
        <p:spPr>
          <a:ln/>
        </p:spPr>
        <p:txBody>
          <a:bodyPr/>
          <a:lstStyle>
            <a:lvl1pPr>
              <a:defRPr/>
            </a:lvl1pPr>
          </a:lstStyle>
          <a:p>
            <a:pPr>
              <a:defRPr/>
            </a:pPr>
            <a:fld id="{9A163D6F-D245-465C-A7F0-6368D2B04457}" type="slidenum">
              <a:rPr lang="pl-PL"/>
              <a:pPr>
                <a:defRPr/>
              </a:pPr>
              <a:t>‹#›</a:t>
            </a:fld>
            <a:endParaRPr lang="pl-PL"/>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221538" y="3203575"/>
            <a:ext cx="2141537" cy="315436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796925" y="3203575"/>
            <a:ext cx="6272213" cy="31543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a:xfrm>
            <a:off x="504825" y="1763713"/>
            <a:ext cx="9072563" cy="4989512"/>
          </a:xfrm>
          <a:prstGeom prst="rect">
            <a:avLst/>
          </a:prstGeo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AEAEF79-FFA9-4356-B3D2-A9C1D0347943}" type="slidenum">
              <a:rPr lang="pl-PL"/>
              <a:pPr>
                <a:defRPr/>
              </a:pPr>
              <a:t>‹#›</a:t>
            </a:fld>
            <a:endParaRPr lang="pl-PL"/>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4825" y="1763713"/>
            <a:ext cx="4459288"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6513" y="1763713"/>
            <a:ext cx="446087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1763713"/>
            <a:ext cx="9072563" cy="4989512"/>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10438" y="282575"/>
            <a:ext cx="2266950" cy="647065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282575"/>
            <a:ext cx="6653213" cy="6470650"/>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sldNum" idx="10"/>
          </p:nvPr>
        </p:nvSpPr>
        <p:spPr>
          <a:ln/>
        </p:spPr>
        <p:txBody>
          <a:bodyPr/>
          <a:lstStyle>
            <a:lvl1pPr>
              <a:defRPr/>
            </a:lvl1pPr>
          </a:lstStyle>
          <a:p>
            <a:pPr>
              <a:defRPr/>
            </a:pPr>
            <a:fld id="{6E32B9DD-D29B-47DF-A592-AB5DF773EADF}" type="slidenum">
              <a:rPr lang="pl-PL"/>
              <a:pPr>
                <a:defRPr/>
              </a:pPr>
              <a:t>‹#›</a:t>
            </a:fld>
            <a:endParaRPr lang="pl-PL"/>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4825" y="1692275"/>
            <a:ext cx="2149475" cy="70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2806700" y="1692275"/>
            <a:ext cx="2149475" cy="70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8850" y="303213"/>
            <a:ext cx="2266950" cy="20923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303213"/>
            <a:ext cx="6651625" cy="20923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1A01C722-220D-415E-B0A5-41412BADFE89}" type="slidenum">
              <a:rPr lang="pl-PL"/>
              <a:pPr>
                <a:defRPr/>
              </a:pPr>
              <a:t>‹#›</a:t>
            </a:fld>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sldNum" idx="10"/>
          </p:nvPr>
        </p:nvSpPr>
        <p:spPr>
          <a:ln/>
        </p:spPr>
        <p:txBody>
          <a:bodyPr/>
          <a:lstStyle>
            <a:lvl1pPr>
              <a:defRPr/>
            </a:lvl1pPr>
          </a:lstStyle>
          <a:p>
            <a:pPr>
              <a:defRPr/>
            </a:pPr>
            <a:fld id="{92570161-7838-43F7-8FEB-D82FBB9E81D3}" type="slidenum">
              <a:rPr lang="pl-PL"/>
              <a:pPr>
                <a:defRPr/>
              </a:pPr>
              <a:t>‹#›</a:t>
            </a:fld>
            <a:endParaRPr lang="pl-PL"/>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a:xfrm>
            <a:off x="504825" y="1763713"/>
            <a:ext cx="9072563" cy="4989512"/>
          </a:xfrm>
          <a:prstGeom prst="rect">
            <a:avLst/>
          </a:prstGeo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4825" y="1763713"/>
            <a:ext cx="4459288"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6513" y="1763713"/>
            <a:ext cx="446087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1763713"/>
            <a:ext cx="9072563" cy="4989512"/>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10438" y="282575"/>
            <a:ext cx="2266950" cy="647065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282575"/>
            <a:ext cx="6653213" cy="6470650"/>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1763713"/>
            <a:ext cx="9072563" cy="4989512"/>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9BEBAD50-66E4-4E1D-A16A-6B1638D51D7B}" type="slidenum">
              <a:rPr lang="pl-PL"/>
              <a:pPr>
                <a:defRPr/>
              </a:pPr>
              <a:t>‹#›</a:t>
            </a:fld>
            <a:endParaRPr lang="pl-PL"/>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a:prstGeom prst="rect">
            <a:avLst/>
          </a:prstGeo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a:prstGeom prst="rect">
            <a:avLst/>
          </a:prstGeom>
        </p:spPr>
        <p:txBody>
          <a:bodyPr/>
          <a:lstStyle/>
          <a:p>
            <a:r>
              <a:rPr lang="pl-PL" smtClean="0"/>
              <a:t>Kliknij, aby edytować styl</a:t>
            </a:r>
            <a:endParaRPr lang="pl-PL"/>
          </a:p>
        </p:txBody>
      </p:sp>
      <p:sp>
        <p:nvSpPr>
          <p:cNvPr id="3" name="Symbol zastępczy zawartości 2"/>
          <p:cNvSpPr>
            <a:spLocks noGrp="1"/>
          </p:cNvSpPr>
          <p:nvPr>
            <p:ph idx="1"/>
          </p:nvPr>
        </p:nvSpPr>
        <p:spPr>
          <a:xfrm>
            <a:off x="504825" y="1763713"/>
            <a:ext cx="9072563" cy="4989512"/>
          </a:xfrm>
          <a:prstGeom prst="rect">
            <a:avLst/>
          </a:prstGeo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a:prstGeom prst="rect">
            <a:avLst/>
          </a:prstGeo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a:prstGeom prst="rect">
            <a:avLst/>
          </a:prstGeo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4825" y="1763713"/>
            <a:ext cx="4459288"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6513" y="1763713"/>
            <a:ext cx="446087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a:prstGeom prst="rect">
            <a:avLst/>
          </a:prstGeo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a:prstGeom prst="rect">
            <a:avLst/>
          </a:prstGeom>
        </p:spPr>
        <p:txBody>
          <a:bodyPr/>
          <a:lstStyle/>
          <a:p>
            <a:r>
              <a:rPr lang="pl-PL" smtClean="0"/>
              <a:t>Kliknij, aby edytować styl</a:t>
            </a:r>
            <a:endParaRPr lang="pl-PL"/>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a:prstGeom prst="rect">
            <a:avLst/>
          </a:prstGeo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a:prstGeom prst="rect">
            <a:avLst/>
          </a:prstGeo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a:prstGeom prst="rect">
            <a:avLst/>
          </a:prstGeom>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1763713"/>
            <a:ext cx="9072563" cy="4989512"/>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10438" y="1763713"/>
            <a:ext cx="2266950" cy="4989512"/>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1763713"/>
            <a:ext cx="6653213" cy="4989512"/>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44BA155B-F698-476E-A251-FB5E6D0922D0}" type="slidenum">
              <a:rPr lang="pl-PL"/>
              <a:pPr>
                <a:defRPr/>
              </a:pPr>
              <a:t>‹#›</a:t>
            </a:fld>
            <a:endParaRPr lang="pl-PL"/>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10438" y="303213"/>
            <a:ext cx="2266950" cy="6450012"/>
          </a:xfrm>
          <a:prstGeom prst="rect">
            <a:avLst/>
          </a:prstGeo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303213"/>
            <a:ext cx="6653213" cy="6450012"/>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4825" y="1581150"/>
            <a:ext cx="1581150" cy="517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2238375" y="1581150"/>
            <a:ext cx="1581150" cy="517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DB33475D-429C-411D-8836-C46610EF0AA7}" type="slidenum">
              <a:rPr lang="pl-PL"/>
              <a:pPr>
                <a:defRPr/>
              </a:pPr>
              <a:t>‹#›</a:t>
            </a:fld>
            <a:endParaRPr lang="pl-PL"/>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2990850" y="301625"/>
            <a:ext cx="828675" cy="645001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301625"/>
            <a:ext cx="2333625" cy="645001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1976438" y="5916613"/>
            <a:ext cx="2946400" cy="88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075238" y="5916613"/>
            <a:ext cx="2947987" cy="88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a:xfrm>
            <a:off x="504825" y="1763713"/>
            <a:ext cx="9072563" cy="4989512"/>
          </a:xfrm>
          <a:prstGeom prst="rect">
            <a:avLst/>
          </a:prstGeo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C636249E-297D-4008-B314-2682F7CFD2F7}" type="slidenum">
              <a:rPr lang="pl-PL"/>
              <a:pPr>
                <a:defRPr/>
              </a:pPr>
              <a:t>‹#›</a:t>
            </a:fld>
            <a:endParaRPr lang="pl-PL"/>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1925" y="5291138"/>
            <a:ext cx="1511300" cy="15113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1976438" y="5291138"/>
            <a:ext cx="4383087" cy="15113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741363" y="1963738"/>
            <a:ext cx="4308475"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202238" y="1963738"/>
            <a:ext cx="4308475"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5"/>
          <p:cNvSpPr>
            <a:spLocks noGrp="1" noChangeArrowheads="1"/>
          </p:cNvSpPr>
          <p:nvPr>
            <p:ph type="sldNum" idx="10"/>
          </p:nvPr>
        </p:nvSpPr>
        <p:spPr>
          <a:ln/>
        </p:spPr>
        <p:txBody>
          <a:bodyPr/>
          <a:lstStyle>
            <a:lvl1pPr>
              <a:defRPr/>
            </a:lvl1pPr>
          </a:lstStyle>
          <a:p>
            <a:pPr>
              <a:defRPr/>
            </a:pPr>
            <a:fld id="{0527A8F7-54BC-44C0-AA4A-B0D99F3A6BD7}" type="slidenum">
              <a:rPr lang="pl-PL"/>
              <a:pPr>
                <a:defRPr/>
              </a:pPr>
              <a:t>‹#›</a:t>
            </a:fld>
            <a:endParaRPr lang="pl-PL"/>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18375" y="282575"/>
            <a:ext cx="2192338" cy="661511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741363" y="282575"/>
            <a:ext cx="6424612" cy="661511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741363" y="282575"/>
            <a:ext cx="3135312" cy="6615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029075" y="282575"/>
            <a:ext cx="3136900" cy="6615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4825" y="1763713"/>
            <a:ext cx="4459288"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6513" y="1763713"/>
            <a:ext cx="446087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sldNum" idx="10"/>
          </p:nvPr>
        </p:nvSpPr>
        <p:spPr>
          <a:ln/>
        </p:spPr>
        <p:txBody>
          <a:bodyPr/>
          <a:lstStyle>
            <a:lvl1pPr>
              <a:defRPr/>
            </a:lvl1pPr>
          </a:lstStyle>
          <a:p>
            <a:pPr>
              <a:defRPr/>
            </a:pPr>
            <a:fld id="{F30AE7B8-E836-4959-A89B-B8F31C1310D6}" type="slidenum">
              <a:rPr lang="pl-PL"/>
              <a:pPr>
                <a:defRPr/>
              </a:pPr>
              <a:t>‹#›</a:t>
            </a:fld>
            <a:endParaRPr lang="pl-PL"/>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18375" y="282575"/>
            <a:ext cx="2192338" cy="6615113"/>
          </a:xfrm>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4925" y="1768475"/>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sldNum" idx="10"/>
          </p:nvPr>
        </p:nvSpPr>
        <p:spPr>
          <a:ln/>
        </p:spPr>
        <p:txBody>
          <a:bodyPr/>
          <a:lstStyle>
            <a:lvl1pPr>
              <a:defRPr/>
            </a:lvl1pPr>
          </a:lstStyle>
          <a:p>
            <a:pPr>
              <a:defRPr/>
            </a:pPr>
            <a:fld id="{816F33AA-FE32-4651-9C79-E27DF98855C7}" type="slidenum">
              <a:rPr lang="pl-PL"/>
              <a:pPr>
                <a:defRPr/>
              </a:pPr>
              <a:t>‹#›</a:t>
            </a:fld>
            <a:endParaRPr lang="pl-PL"/>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7263" y="282575"/>
            <a:ext cx="2266950" cy="64738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282575"/>
            <a:ext cx="6651625" cy="64738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5"/>
          <p:cNvSpPr>
            <a:spLocks noGrp="1" noChangeArrowheads="1"/>
          </p:cNvSpPr>
          <p:nvPr>
            <p:ph type="sldNum" idx="10"/>
          </p:nvPr>
        </p:nvSpPr>
        <p:spPr>
          <a:ln/>
        </p:spPr>
        <p:txBody>
          <a:bodyPr/>
          <a:lstStyle>
            <a:lvl1pPr>
              <a:defRPr/>
            </a:lvl1pPr>
          </a:lstStyle>
          <a:p>
            <a:pPr>
              <a:defRPr/>
            </a:pPr>
            <a:fld id="{96B8A631-C29F-44A0-91AA-521083780743}" type="slidenum">
              <a:rPr lang="pl-PL"/>
              <a:pPr>
                <a:defRPr/>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55719B8-F977-4E98-85BD-5D86831DB12D}"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5"/>
          <p:cNvSpPr>
            <a:spLocks noGrp="1" noChangeArrowheads="1"/>
          </p:cNvSpPr>
          <p:nvPr>
            <p:ph type="sldNum" idx="10"/>
          </p:nvPr>
        </p:nvSpPr>
        <p:spPr>
          <a:ln/>
        </p:spPr>
        <p:txBody>
          <a:bodyPr/>
          <a:lstStyle>
            <a:lvl1pPr>
              <a:defRPr/>
            </a:lvl1pPr>
          </a:lstStyle>
          <a:p>
            <a:pPr>
              <a:defRPr/>
            </a:pPr>
            <a:fld id="{1C892AD6-9509-45A9-B911-C80CB3614217}" type="slidenum">
              <a:rPr lang="pl-PL"/>
              <a:pPr>
                <a:defRPr/>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sldNum" idx="10"/>
          </p:nvPr>
        </p:nvSpPr>
        <p:spPr>
          <a:ln/>
        </p:spPr>
        <p:txBody>
          <a:bodyPr/>
          <a:lstStyle>
            <a:lvl1pPr>
              <a:defRPr/>
            </a:lvl1pPr>
          </a:lstStyle>
          <a:p>
            <a:pPr>
              <a:defRPr/>
            </a:pPr>
            <a:fld id="{B5933FCA-B5A6-4F9A-AC76-7558B73D297E}" type="slidenum">
              <a:rPr lang="pl-PL"/>
              <a:pPr>
                <a:defRPr/>
              </a:pPr>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sldNum" idx="10"/>
          </p:nvPr>
        </p:nvSpPr>
        <p:spPr>
          <a:ln/>
        </p:spPr>
        <p:txBody>
          <a:bodyPr/>
          <a:lstStyle>
            <a:lvl1pPr>
              <a:defRPr/>
            </a:lvl1pPr>
          </a:lstStyle>
          <a:p>
            <a:pPr>
              <a:defRPr/>
            </a:pPr>
            <a:fld id="{E9CE9D7E-6E4A-4493-883D-A6B3A66451C0}" type="slidenum">
              <a:rPr lang="pl-PL"/>
              <a:pPr>
                <a:defRPr/>
              </a:pPr>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1763713"/>
            <a:ext cx="9072563" cy="4989512"/>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D3E323BA-DDF2-40EE-9DD6-0226D34738A3}" type="slidenum">
              <a:rPr lang="pl-PL"/>
              <a:pPr>
                <a:defRPr/>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8850" y="301625"/>
            <a:ext cx="2268538" cy="64516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01625"/>
            <a:ext cx="6653212" cy="6451600"/>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60E40DDB-E5A1-4E3C-A140-CC741984824F}" type="slidenum">
              <a:rPr lang="pl-PL"/>
              <a:pPr>
                <a:defRPr/>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C11A5168-81AD-45CB-A667-746111FEB883}" type="slidenum">
              <a:rPr lang="pl-PL"/>
              <a:pPr>
                <a:defRPr/>
              </a:pPr>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1A86B2D2-C361-4274-ADF9-133915A86FF3}" type="slidenum">
              <a:rPr lang="pl-PL"/>
              <a:pPr>
                <a:defRPr/>
              </a:pPr>
              <a:t>‹#›</a:t>
            </a:fld>
            <a:endParaRPr lang="pl-P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5"/>
          <p:cNvSpPr>
            <a:spLocks noGrp="1" noChangeArrowheads="1"/>
          </p:cNvSpPr>
          <p:nvPr>
            <p:ph type="sldNum" idx="10"/>
          </p:nvPr>
        </p:nvSpPr>
        <p:spPr>
          <a:ln/>
        </p:spPr>
        <p:txBody>
          <a:bodyPr/>
          <a:lstStyle>
            <a:lvl1pPr>
              <a:defRPr/>
            </a:lvl1pPr>
          </a:lstStyle>
          <a:p>
            <a:pPr>
              <a:defRPr/>
            </a:pPr>
            <a:fld id="{19BC68B1-9B20-4761-B911-FAE8A80B8B45}" type="slidenum">
              <a:rPr lang="pl-PL"/>
              <a:pPr>
                <a:defRPr/>
              </a:pPr>
              <a:t>‹#›</a:t>
            </a:fld>
            <a:endParaRPr lang="pl-PL"/>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796925" y="3203575"/>
            <a:ext cx="4206875" cy="1652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56200" y="3203575"/>
            <a:ext cx="4206875" cy="1652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sldNum" idx="10"/>
          </p:nvPr>
        </p:nvSpPr>
        <p:spPr>
          <a:ln/>
        </p:spPr>
        <p:txBody>
          <a:bodyPr/>
          <a:lstStyle>
            <a:lvl1pPr>
              <a:defRPr/>
            </a:lvl1pPr>
          </a:lstStyle>
          <a:p>
            <a:pPr>
              <a:defRPr/>
            </a:pPr>
            <a:fld id="{FF55E8E5-DE73-4EC0-9A09-72E8E6947612}" type="slidenum">
              <a:rPr lang="pl-PL"/>
              <a:pPr>
                <a:defRPr/>
              </a:pPr>
              <a:t>‹#›</a:t>
            </a:fld>
            <a:endParaRPr 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sldNum" idx="10"/>
          </p:nvPr>
        </p:nvSpPr>
        <p:spPr>
          <a:ln/>
        </p:spPr>
        <p:txBody>
          <a:bodyPr/>
          <a:lstStyle>
            <a:lvl1pPr>
              <a:defRPr/>
            </a:lvl1pPr>
          </a:lstStyle>
          <a:p>
            <a:pPr>
              <a:defRPr/>
            </a:pPr>
            <a:fld id="{3CC45526-072C-453A-B01A-C0A22D9925F7}" type="slidenum">
              <a:rPr lang="pl-PL"/>
              <a:pPr>
                <a:defRPr/>
              </a:pPr>
              <a:t>‹#›</a:t>
            </a:fld>
            <a:endParaRPr lang="pl-P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5"/>
          <p:cNvSpPr>
            <a:spLocks noGrp="1" noChangeArrowheads="1"/>
          </p:cNvSpPr>
          <p:nvPr>
            <p:ph type="sldNum" idx="10"/>
          </p:nvPr>
        </p:nvSpPr>
        <p:spPr>
          <a:ln/>
        </p:spPr>
        <p:txBody>
          <a:bodyPr/>
          <a:lstStyle>
            <a:lvl1pPr>
              <a:defRPr/>
            </a:lvl1pPr>
          </a:lstStyle>
          <a:p>
            <a:pPr>
              <a:defRPr/>
            </a:pPr>
            <a:fld id="{B0F4063D-A161-4E91-A35E-8080F7AFDFEC}"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33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sldNum" idx="10"/>
          </p:nvPr>
        </p:nvSpPr>
        <p:spPr>
          <a:ln/>
        </p:spPr>
        <p:txBody>
          <a:bodyPr/>
          <a:lstStyle>
            <a:lvl1pPr>
              <a:defRPr/>
            </a:lvl1pPr>
          </a:lstStyle>
          <a:p>
            <a:pPr>
              <a:defRPr/>
            </a:pPr>
            <a:fld id="{7442185C-013F-42A8-94A8-49BC45EB309C}" type="slidenum">
              <a:rPr lang="pl-PL"/>
              <a:pPr>
                <a:defRPr/>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5E8E4221-FDF4-425E-9100-E17E7FF2A4C6}" type="slidenum">
              <a:rPr lang="pl-PL"/>
              <a:pPr>
                <a:defRPr/>
              </a:pPr>
              <a:t>‹#›</a:t>
            </a:fld>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sldNum" idx="10"/>
          </p:nvPr>
        </p:nvSpPr>
        <p:spPr>
          <a:ln/>
        </p:spPr>
        <p:txBody>
          <a:bodyPr/>
          <a:lstStyle>
            <a:lvl1pPr>
              <a:defRPr/>
            </a:lvl1pPr>
          </a:lstStyle>
          <a:p>
            <a:pPr>
              <a:defRPr/>
            </a:pPr>
            <a:fld id="{AE50BA48-612F-45E8-9DE2-70762CBD2C16}" type="slidenum">
              <a:rPr lang="pl-PL"/>
              <a:pPr>
                <a:defRPr/>
              </a:pPr>
              <a:t>‹#›</a:t>
            </a:fld>
            <a:endParaRPr 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sldNum" idx="10"/>
          </p:nvPr>
        </p:nvSpPr>
        <p:spPr>
          <a:ln/>
        </p:spPr>
        <p:txBody>
          <a:bodyPr/>
          <a:lstStyle>
            <a:lvl1pPr>
              <a:defRPr/>
            </a:lvl1pPr>
          </a:lstStyle>
          <a:p>
            <a:pPr>
              <a:defRPr/>
            </a:pPr>
            <a:fld id="{92096C73-3230-4C05-B3A5-6C8EE9670FF2}" type="slidenum">
              <a:rPr lang="pl-PL"/>
              <a:pPr>
                <a:defRPr/>
              </a:pPr>
              <a:t>‹#›</a:t>
            </a:fld>
            <a:endParaRPr 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24E3CECD-592C-43EC-A92E-869A26630947}" type="slidenum">
              <a:rPr lang="pl-PL"/>
              <a:pPr>
                <a:defRPr/>
              </a:pPr>
              <a:t>‹#›</a:t>
            </a:fld>
            <a:endParaRPr 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221538" y="3203575"/>
            <a:ext cx="2141537" cy="315436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796925" y="3203575"/>
            <a:ext cx="6272213" cy="31543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sldNum" idx="10"/>
          </p:nvPr>
        </p:nvSpPr>
        <p:spPr>
          <a:ln/>
        </p:spPr>
        <p:txBody>
          <a:bodyPr/>
          <a:lstStyle>
            <a:lvl1pPr>
              <a:defRPr/>
            </a:lvl1pPr>
          </a:lstStyle>
          <a:p>
            <a:pPr>
              <a:defRPr/>
            </a:pPr>
            <a:fld id="{A28446B3-703F-4ACD-A703-FACA7596EE90}" type="slidenum">
              <a:rPr lang="pl-PL"/>
              <a:pPr>
                <a:defRPr/>
              </a:pPr>
              <a:t>‹#›</a:t>
            </a:fld>
            <a:endParaRPr lang="pl-P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6"/>
          <p:cNvSpPr>
            <a:spLocks noGrp="1" noChangeArrowheads="1"/>
          </p:cNvSpPr>
          <p:nvPr>
            <p:ph type="sldNum" idx="10"/>
          </p:nvPr>
        </p:nvSpPr>
        <p:spPr>
          <a:ln/>
        </p:spPr>
        <p:txBody>
          <a:bodyPr/>
          <a:lstStyle>
            <a:lvl1pPr>
              <a:defRPr/>
            </a:lvl1pPr>
          </a:lstStyle>
          <a:p>
            <a:pPr>
              <a:defRPr/>
            </a:pPr>
            <a:fld id="{3710C730-8C60-420F-9A66-3F36D9B245AF}" type="slidenum">
              <a:rPr lang="pl-PL"/>
              <a:pPr>
                <a:defRPr/>
              </a:pPr>
              <a:t>‹#›</a:t>
            </a:fld>
            <a:endParaRPr lang="pl-P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a:xfrm>
            <a:off x="504825" y="1763713"/>
            <a:ext cx="9072563" cy="4989512"/>
          </a:xfrm>
          <a:prstGeom prst="rect">
            <a:avLst/>
          </a:prstGeo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6"/>
          <p:cNvSpPr>
            <a:spLocks noGrp="1" noChangeArrowheads="1"/>
          </p:cNvSpPr>
          <p:nvPr>
            <p:ph type="sldNum" idx="10"/>
          </p:nvPr>
        </p:nvSpPr>
        <p:spPr>
          <a:ln/>
        </p:spPr>
        <p:txBody>
          <a:bodyPr/>
          <a:lstStyle>
            <a:lvl1pPr>
              <a:defRPr/>
            </a:lvl1pPr>
          </a:lstStyle>
          <a:p>
            <a:pPr>
              <a:defRPr/>
            </a:pPr>
            <a:fld id="{4D3ABC00-8FA0-4A3F-BE1C-5AB18FAD6D8E}" type="slidenum">
              <a:rPr lang="pl-PL"/>
              <a:pPr>
                <a:defRPr/>
              </a:pPr>
              <a:t>‹#›</a:t>
            </a:fld>
            <a:endParaRPr lang="pl-PL"/>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6"/>
          <p:cNvSpPr>
            <a:spLocks noGrp="1" noChangeArrowheads="1"/>
          </p:cNvSpPr>
          <p:nvPr>
            <p:ph type="sldNum" idx="10"/>
          </p:nvPr>
        </p:nvSpPr>
        <p:spPr>
          <a:ln/>
        </p:spPr>
        <p:txBody>
          <a:bodyPr/>
          <a:lstStyle>
            <a:lvl1pPr>
              <a:defRPr/>
            </a:lvl1pPr>
          </a:lstStyle>
          <a:p>
            <a:pPr>
              <a:defRPr/>
            </a:pPr>
            <a:fld id="{1813C210-7FBF-4A6E-975E-EF4F2EA9F313}" type="slidenum">
              <a:rPr lang="pl-PL"/>
              <a:pPr>
                <a:defRPr/>
              </a:pPr>
              <a:t>‹#›</a:t>
            </a:fld>
            <a:endParaRPr lang="pl-PL"/>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4825" y="1763713"/>
            <a:ext cx="4459288"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6513" y="1763713"/>
            <a:ext cx="446087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6"/>
          <p:cNvSpPr>
            <a:spLocks noGrp="1" noChangeArrowheads="1"/>
          </p:cNvSpPr>
          <p:nvPr>
            <p:ph type="sldNum" idx="10"/>
          </p:nvPr>
        </p:nvSpPr>
        <p:spPr>
          <a:ln/>
        </p:spPr>
        <p:txBody>
          <a:bodyPr/>
          <a:lstStyle>
            <a:lvl1pPr>
              <a:defRPr/>
            </a:lvl1pPr>
          </a:lstStyle>
          <a:p>
            <a:pPr>
              <a:defRPr/>
            </a:pPr>
            <a:fld id="{D42A0314-6EC6-4F92-936F-86F8DE25DBB3}" type="slidenum">
              <a:rPr lang="pl-PL"/>
              <a:pPr>
                <a:defRPr/>
              </a:pPr>
              <a:t>‹#›</a:t>
            </a:fld>
            <a:endParaRPr lang="pl-P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6"/>
          <p:cNvSpPr>
            <a:spLocks noGrp="1" noChangeArrowheads="1"/>
          </p:cNvSpPr>
          <p:nvPr>
            <p:ph type="sldNum" idx="10"/>
          </p:nvPr>
        </p:nvSpPr>
        <p:spPr>
          <a:ln/>
        </p:spPr>
        <p:txBody>
          <a:bodyPr/>
          <a:lstStyle>
            <a:lvl1pPr>
              <a:defRPr/>
            </a:lvl1pPr>
          </a:lstStyle>
          <a:p>
            <a:pPr>
              <a:defRPr/>
            </a:pPr>
            <a:fld id="{F05BAD4B-04C3-47FA-AD9B-62DE956042F5}"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sldNum" idx="10"/>
          </p:nvPr>
        </p:nvSpPr>
        <p:spPr>
          <a:ln/>
        </p:spPr>
        <p:txBody>
          <a:bodyPr/>
          <a:lstStyle>
            <a:lvl1pPr>
              <a:defRPr/>
            </a:lvl1pPr>
          </a:lstStyle>
          <a:p>
            <a:pPr>
              <a:defRPr/>
            </a:pPr>
            <a:fld id="{1F40FF0A-15B5-4E99-ACD5-0DF212CF9230}" type="slidenum">
              <a:rPr lang="pl-PL"/>
              <a:pPr>
                <a:defRPr/>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6"/>
          <p:cNvSpPr>
            <a:spLocks noGrp="1" noChangeArrowheads="1"/>
          </p:cNvSpPr>
          <p:nvPr>
            <p:ph type="sldNum" idx="10"/>
          </p:nvPr>
        </p:nvSpPr>
        <p:spPr>
          <a:ln/>
        </p:spPr>
        <p:txBody>
          <a:bodyPr/>
          <a:lstStyle>
            <a:lvl1pPr>
              <a:defRPr/>
            </a:lvl1pPr>
          </a:lstStyle>
          <a:p>
            <a:pPr>
              <a:defRPr/>
            </a:pPr>
            <a:fld id="{CA75A0AB-3CDB-45A5-90F1-0039012B0D71}" type="slidenum">
              <a:rPr lang="pl-PL"/>
              <a:pPr>
                <a:defRPr/>
              </a:pPr>
              <a:t>‹#›</a:t>
            </a:fld>
            <a:endParaRPr 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64B2F60B-B383-4D1E-85AE-55EEAA498E8F}" type="slidenum">
              <a:rPr lang="pl-PL"/>
              <a:pPr>
                <a:defRPr/>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6"/>
          <p:cNvSpPr>
            <a:spLocks noGrp="1" noChangeArrowheads="1"/>
          </p:cNvSpPr>
          <p:nvPr>
            <p:ph type="sldNum" idx="10"/>
          </p:nvPr>
        </p:nvSpPr>
        <p:spPr>
          <a:ln/>
        </p:spPr>
        <p:txBody>
          <a:bodyPr/>
          <a:lstStyle>
            <a:lvl1pPr>
              <a:defRPr/>
            </a:lvl1pPr>
          </a:lstStyle>
          <a:p>
            <a:pPr>
              <a:defRPr/>
            </a:pPr>
            <a:fld id="{0A1DA8A1-204C-4562-84A9-5BE585CDB5D1}" type="slidenum">
              <a:rPr lang="pl-PL"/>
              <a:pPr>
                <a:defRPr/>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6"/>
          <p:cNvSpPr>
            <a:spLocks noGrp="1" noChangeArrowheads="1"/>
          </p:cNvSpPr>
          <p:nvPr>
            <p:ph type="sldNum" idx="10"/>
          </p:nvPr>
        </p:nvSpPr>
        <p:spPr>
          <a:ln/>
        </p:spPr>
        <p:txBody>
          <a:bodyPr/>
          <a:lstStyle>
            <a:lvl1pPr>
              <a:defRPr/>
            </a:lvl1pPr>
          </a:lstStyle>
          <a:p>
            <a:pPr>
              <a:defRPr/>
            </a:pPr>
            <a:fld id="{E81240AA-03C6-4E12-97E4-0F9D604BC9B1}" type="slidenum">
              <a:rPr lang="pl-PL"/>
              <a:pPr>
                <a:defRPr/>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1763713"/>
            <a:ext cx="9072563" cy="4989512"/>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6"/>
          <p:cNvSpPr>
            <a:spLocks noGrp="1" noChangeArrowheads="1"/>
          </p:cNvSpPr>
          <p:nvPr>
            <p:ph type="sldNum" idx="10"/>
          </p:nvPr>
        </p:nvSpPr>
        <p:spPr>
          <a:ln/>
        </p:spPr>
        <p:txBody>
          <a:bodyPr/>
          <a:lstStyle>
            <a:lvl1pPr>
              <a:defRPr/>
            </a:lvl1pPr>
          </a:lstStyle>
          <a:p>
            <a:pPr>
              <a:defRPr/>
            </a:pPr>
            <a:fld id="{D3BBB6CF-5349-4335-BD46-9A260B2AFBE4}" type="slidenum">
              <a:rPr lang="pl-PL"/>
              <a:pPr>
                <a:defRPr/>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8850" y="301625"/>
            <a:ext cx="2268538" cy="64516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01625"/>
            <a:ext cx="6653212" cy="6451600"/>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6"/>
          <p:cNvSpPr>
            <a:spLocks noGrp="1" noChangeArrowheads="1"/>
          </p:cNvSpPr>
          <p:nvPr>
            <p:ph type="sldNum" idx="10"/>
          </p:nvPr>
        </p:nvSpPr>
        <p:spPr>
          <a:ln/>
        </p:spPr>
        <p:txBody>
          <a:bodyPr/>
          <a:lstStyle>
            <a:lvl1pPr>
              <a:defRPr/>
            </a:lvl1pPr>
          </a:lstStyle>
          <a:p>
            <a:pPr>
              <a:defRPr/>
            </a:pPr>
            <a:fld id="{1BABC338-04F3-4E71-B869-6E0F41843608}" type="slidenum">
              <a:rPr lang="pl-PL"/>
              <a:pPr>
                <a:defRPr/>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7"/>
          <p:cNvSpPr>
            <a:spLocks noGrp="1" noChangeArrowheads="1"/>
          </p:cNvSpPr>
          <p:nvPr>
            <p:ph type="sldNum" idx="10"/>
          </p:nvPr>
        </p:nvSpPr>
        <p:spPr>
          <a:ln/>
        </p:spPr>
        <p:txBody>
          <a:bodyPr/>
          <a:lstStyle>
            <a:lvl1pPr>
              <a:defRPr/>
            </a:lvl1pPr>
          </a:lstStyle>
          <a:p>
            <a:pPr>
              <a:defRPr/>
            </a:pPr>
            <a:fld id="{B47DBE48-0C3E-4017-A4F7-C69F89F178E6}" type="slidenum">
              <a:rPr lang="pl-PL"/>
              <a:pPr>
                <a:defRPr/>
              </a:pPr>
              <a:t>‹#›</a:t>
            </a:fld>
            <a:endParaRPr lang="pl-P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7"/>
          <p:cNvSpPr>
            <a:spLocks noGrp="1" noChangeArrowheads="1"/>
          </p:cNvSpPr>
          <p:nvPr>
            <p:ph type="sldNum" idx="10"/>
          </p:nvPr>
        </p:nvSpPr>
        <p:spPr>
          <a:ln/>
        </p:spPr>
        <p:txBody>
          <a:bodyPr/>
          <a:lstStyle>
            <a:lvl1pPr>
              <a:defRPr/>
            </a:lvl1pPr>
          </a:lstStyle>
          <a:p>
            <a:pPr>
              <a:defRPr/>
            </a:pPr>
            <a:fld id="{21BAD82C-BF89-42F3-A380-9CCED22B3FA2}" type="slidenum">
              <a:rPr lang="pl-PL"/>
              <a:pPr>
                <a:defRPr/>
              </a:pPr>
              <a:t>‹#›</a:t>
            </a:fld>
            <a:endParaRPr lang="pl-PL"/>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7"/>
          <p:cNvSpPr>
            <a:spLocks noGrp="1" noChangeArrowheads="1"/>
          </p:cNvSpPr>
          <p:nvPr>
            <p:ph type="sldNum" idx="10"/>
          </p:nvPr>
        </p:nvSpPr>
        <p:spPr>
          <a:ln/>
        </p:spPr>
        <p:txBody>
          <a:bodyPr/>
          <a:lstStyle>
            <a:lvl1pPr>
              <a:defRPr/>
            </a:lvl1pPr>
          </a:lstStyle>
          <a:p>
            <a:pPr>
              <a:defRPr/>
            </a:pPr>
            <a:fld id="{626E8B92-41B3-43D1-840D-A5AD760456E6}" type="slidenum">
              <a:rPr lang="pl-PL"/>
              <a:pPr>
                <a:defRPr/>
              </a:pPr>
              <a:t>‹#›</a:t>
            </a:fld>
            <a:endParaRPr lang="pl-PL"/>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4825" y="1692275"/>
            <a:ext cx="2149475" cy="70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2806700" y="1692275"/>
            <a:ext cx="2149475" cy="70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7"/>
          <p:cNvSpPr>
            <a:spLocks noGrp="1" noChangeArrowheads="1"/>
          </p:cNvSpPr>
          <p:nvPr>
            <p:ph type="sldNum" idx="10"/>
          </p:nvPr>
        </p:nvSpPr>
        <p:spPr>
          <a:ln/>
        </p:spPr>
        <p:txBody>
          <a:bodyPr/>
          <a:lstStyle>
            <a:lvl1pPr>
              <a:defRPr/>
            </a:lvl1pPr>
          </a:lstStyle>
          <a:p>
            <a:pPr>
              <a:defRPr/>
            </a:pPr>
            <a:fld id="{FBD60BFE-8FC2-44FF-B319-A6FC4438F1F1}"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5"/>
          <p:cNvSpPr>
            <a:spLocks noGrp="1" noChangeArrowheads="1"/>
          </p:cNvSpPr>
          <p:nvPr>
            <p:ph type="sldNum" idx="10"/>
          </p:nvPr>
        </p:nvSpPr>
        <p:spPr>
          <a:ln/>
        </p:spPr>
        <p:txBody>
          <a:bodyPr/>
          <a:lstStyle>
            <a:lvl1pPr>
              <a:defRPr/>
            </a:lvl1pPr>
          </a:lstStyle>
          <a:p>
            <a:pPr>
              <a:defRPr/>
            </a:pPr>
            <a:fld id="{42AB3F87-5D9D-4B81-AE2A-F6CA298ABD20}" type="slidenum">
              <a:rPr lang="pl-PL"/>
              <a:pPr>
                <a:defRPr/>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7"/>
          <p:cNvSpPr>
            <a:spLocks noGrp="1" noChangeArrowheads="1"/>
          </p:cNvSpPr>
          <p:nvPr>
            <p:ph type="sldNum" idx="10"/>
          </p:nvPr>
        </p:nvSpPr>
        <p:spPr>
          <a:ln/>
        </p:spPr>
        <p:txBody>
          <a:bodyPr/>
          <a:lstStyle>
            <a:lvl1pPr>
              <a:defRPr/>
            </a:lvl1pPr>
          </a:lstStyle>
          <a:p>
            <a:pPr>
              <a:defRPr/>
            </a:pPr>
            <a:fld id="{AF008D55-6605-4DB6-8744-8D2F6CA6B82B}" type="slidenum">
              <a:rPr lang="pl-PL"/>
              <a:pPr>
                <a:defRPr/>
              </a:pPr>
              <a:t>‹#›</a:t>
            </a:fld>
            <a:endParaRPr lang="pl-P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7"/>
          <p:cNvSpPr>
            <a:spLocks noGrp="1" noChangeArrowheads="1"/>
          </p:cNvSpPr>
          <p:nvPr>
            <p:ph type="sldNum" idx="10"/>
          </p:nvPr>
        </p:nvSpPr>
        <p:spPr>
          <a:ln/>
        </p:spPr>
        <p:txBody>
          <a:bodyPr/>
          <a:lstStyle>
            <a:lvl1pPr>
              <a:defRPr/>
            </a:lvl1pPr>
          </a:lstStyle>
          <a:p>
            <a:pPr>
              <a:defRPr/>
            </a:pPr>
            <a:fld id="{6A0A9FD0-4079-48F8-91C6-37523B11B541}" type="slidenum">
              <a:rPr lang="pl-PL"/>
              <a:pPr>
                <a:defRPr/>
              </a:pPr>
              <a:t>‹#›</a:t>
            </a:fld>
            <a:endParaRPr lang="pl-P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3D970E90-B6E4-45B7-8BC6-B7B911EF9D85}" type="slidenum">
              <a:rPr lang="pl-PL"/>
              <a:pPr>
                <a:defRPr/>
              </a:pPr>
              <a:t>‹#›</a:t>
            </a:fld>
            <a:endParaRPr lang="pl-P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7"/>
          <p:cNvSpPr>
            <a:spLocks noGrp="1" noChangeArrowheads="1"/>
          </p:cNvSpPr>
          <p:nvPr>
            <p:ph type="sldNum" idx="10"/>
          </p:nvPr>
        </p:nvSpPr>
        <p:spPr>
          <a:ln/>
        </p:spPr>
        <p:txBody>
          <a:bodyPr/>
          <a:lstStyle>
            <a:lvl1pPr>
              <a:defRPr/>
            </a:lvl1pPr>
          </a:lstStyle>
          <a:p>
            <a:pPr>
              <a:defRPr/>
            </a:pPr>
            <a:fld id="{06949558-E4E9-4C6C-999C-835B5203DC88}" type="slidenum">
              <a:rPr lang="pl-PL"/>
              <a:pPr>
                <a:defRPr/>
              </a:pPr>
              <a:t>‹#›</a:t>
            </a:fld>
            <a:endParaRPr lang="pl-P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7"/>
          <p:cNvSpPr>
            <a:spLocks noGrp="1" noChangeArrowheads="1"/>
          </p:cNvSpPr>
          <p:nvPr>
            <p:ph type="sldNum" idx="10"/>
          </p:nvPr>
        </p:nvSpPr>
        <p:spPr>
          <a:ln/>
        </p:spPr>
        <p:txBody>
          <a:bodyPr/>
          <a:lstStyle>
            <a:lvl1pPr>
              <a:defRPr/>
            </a:lvl1pPr>
          </a:lstStyle>
          <a:p>
            <a:pPr>
              <a:defRPr/>
            </a:pPr>
            <a:fld id="{A3832F60-154A-460C-A273-4FADD76C2301}" type="slidenum">
              <a:rPr lang="pl-PL"/>
              <a:pPr>
                <a:defRPr/>
              </a:pPr>
              <a:t>‹#›</a:t>
            </a:fld>
            <a:endParaRPr lang="pl-P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7"/>
          <p:cNvSpPr>
            <a:spLocks noGrp="1" noChangeArrowheads="1"/>
          </p:cNvSpPr>
          <p:nvPr>
            <p:ph type="sldNum" idx="10"/>
          </p:nvPr>
        </p:nvSpPr>
        <p:spPr>
          <a:ln/>
        </p:spPr>
        <p:txBody>
          <a:bodyPr/>
          <a:lstStyle>
            <a:lvl1pPr>
              <a:defRPr/>
            </a:lvl1pPr>
          </a:lstStyle>
          <a:p>
            <a:pPr>
              <a:defRPr/>
            </a:pPr>
            <a:fld id="{1E305CF4-D777-46D5-BDC1-FC6AFC6B09F9}" type="slidenum">
              <a:rPr lang="pl-PL"/>
              <a:pPr>
                <a:defRPr/>
              </a:pPr>
              <a:t>‹#›</a:t>
            </a:fld>
            <a:endParaRPr 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8850" y="303213"/>
            <a:ext cx="2266950" cy="20923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303213"/>
            <a:ext cx="6651625" cy="20923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7"/>
          <p:cNvSpPr>
            <a:spLocks noGrp="1" noChangeArrowheads="1"/>
          </p:cNvSpPr>
          <p:nvPr>
            <p:ph type="sldNum" idx="10"/>
          </p:nvPr>
        </p:nvSpPr>
        <p:spPr>
          <a:ln/>
        </p:spPr>
        <p:txBody>
          <a:bodyPr/>
          <a:lstStyle>
            <a:lvl1pPr>
              <a:defRPr/>
            </a:lvl1pPr>
          </a:lstStyle>
          <a:p>
            <a:pPr>
              <a:defRPr/>
            </a:pPr>
            <a:fld id="{E74B0949-2779-448B-B2E1-1BED33791466}" type="slidenum">
              <a:rPr lang="pl-PL"/>
              <a:pPr>
                <a:defRPr/>
              </a:pPr>
              <a:t>‹#›</a:t>
            </a:fld>
            <a:endParaRPr lang="pl-P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sldNum" idx="10"/>
          </p:nvPr>
        </p:nvSpPr>
        <p:spPr>
          <a:ln/>
        </p:spPr>
        <p:txBody>
          <a:bodyPr/>
          <a:lstStyle>
            <a:lvl1pPr>
              <a:defRPr/>
            </a:lvl1pPr>
          </a:lstStyle>
          <a:p>
            <a:pPr>
              <a:defRPr/>
            </a:pPr>
            <a:fld id="{34B56EB6-CFFB-4D31-B340-BAA9E3A3C418}" type="slidenum">
              <a:rPr lang="pl-PL"/>
              <a:pPr>
                <a:defRPr/>
              </a:pPr>
              <a:t>‹#›</a:t>
            </a:fld>
            <a:endParaRPr lang="pl-P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a:xfrm>
            <a:off x="504825" y="1763713"/>
            <a:ext cx="9072563" cy="4989512"/>
          </a:xfrm>
          <a:prstGeom prst="rect">
            <a:avLst/>
          </a:prstGeo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sldNum" idx="10"/>
          </p:nvPr>
        </p:nvSpPr>
        <p:spPr>
          <a:ln/>
        </p:spPr>
        <p:txBody>
          <a:bodyPr/>
          <a:lstStyle>
            <a:lvl1pPr>
              <a:defRPr/>
            </a:lvl1pPr>
          </a:lstStyle>
          <a:p>
            <a:pPr>
              <a:defRPr/>
            </a:pPr>
            <a:fld id="{8CBF8285-E927-4666-89C2-4A8C1526874E}" type="slidenum">
              <a:rPr lang="pl-PL"/>
              <a:pPr>
                <a:defRPr/>
              </a:pPr>
              <a:t>‹#›</a:t>
            </a:fld>
            <a:endParaRPr lang="pl-P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sldNum" idx="10"/>
          </p:nvPr>
        </p:nvSpPr>
        <p:spPr>
          <a:ln/>
        </p:spPr>
        <p:txBody>
          <a:bodyPr/>
          <a:lstStyle>
            <a:lvl1pPr>
              <a:defRPr/>
            </a:lvl1pPr>
          </a:lstStyle>
          <a:p>
            <a:pPr>
              <a:defRPr/>
            </a:pPr>
            <a:fld id="{FD42765B-C7B9-4A04-8968-F270C1AB7E67}"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52A3FA83-AF15-440E-8948-1FB9E3BA5E2B}" type="slidenum">
              <a:rPr lang="pl-PL"/>
              <a:pPr>
                <a:defRPr/>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4825" y="1763713"/>
            <a:ext cx="4459288"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6513" y="1763713"/>
            <a:ext cx="446087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sldNum" idx="10"/>
          </p:nvPr>
        </p:nvSpPr>
        <p:spPr>
          <a:ln/>
        </p:spPr>
        <p:txBody>
          <a:bodyPr/>
          <a:lstStyle>
            <a:lvl1pPr>
              <a:defRPr/>
            </a:lvl1pPr>
          </a:lstStyle>
          <a:p>
            <a:pPr>
              <a:defRPr/>
            </a:pPr>
            <a:fld id="{EDD08EC3-D138-481C-A9EC-75546FD23D3C}" type="slidenum">
              <a:rPr lang="pl-PL"/>
              <a:pPr>
                <a:defRPr/>
              </a:pPr>
              <a:t>‹#›</a:t>
            </a:fld>
            <a:endParaRPr lang="pl-PL"/>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sldNum" idx="10"/>
          </p:nvPr>
        </p:nvSpPr>
        <p:spPr>
          <a:ln/>
        </p:spPr>
        <p:txBody>
          <a:bodyPr/>
          <a:lstStyle>
            <a:lvl1pPr>
              <a:defRPr/>
            </a:lvl1pPr>
          </a:lstStyle>
          <a:p>
            <a:pPr>
              <a:defRPr/>
            </a:pPr>
            <a:fld id="{B6FD9115-A7B2-4C3B-B18F-0684A52EA494}" type="slidenum">
              <a:rPr lang="pl-PL"/>
              <a:pPr>
                <a:defRPr/>
              </a:pPr>
              <a:t>‹#›</a:t>
            </a:fld>
            <a:endParaRPr lang="pl-P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sldNum" idx="10"/>
          </p:nvPr>
        </p:nvSpPr>
        <p:spPr>
          <a:ln/>
        </p:spPr>
        <p:txBody>
          <a:bodyPr/>
          <a:lstStyle>
            <a:lvl1pPr>
              <a:defRPr/>
            </a:lvl1pPr>
          </a:lstStyle>
          <a:p>
            <a:pPr>
              <a:defRPr/>
            </a:pPr>
            <a:fld id="{1CEDD14F-6ECD-4AD8-A92C-CBC548955B5A}" type="slidenum">
              <a:rPr lang="pl-PL"/>
              <a:pPr>
                <a:defRPr/>
              </a:pPr>
              <a:t>‹#›</a:t>
            </a:fld>
            <a:endParaRPr lang="pl-P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EB183EAB-F793-431E-983D-94714A9D9D93}" type="slidenum">
              <a:rPr lang="pl-PL"/>
              <a:pPr>
                <a:defRPr/>
              </a:pPr>
              <a:t>‹#›</a:t>
            </a:fld>
            <a:endParaRPr lang="pl-P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sldNum" idx="10"/>
          </p:nvPr>
        </p:nvSpPr>
        <p:spPr>
          <a:ln/>
        </p:spPr>
        <p:txBody>
          <a:bodyPr/>
          <a:lstStyle>
            <a:lvl1pPr>
              <a:defRPr/>
            </a:lvl1pPr>
          </a:lstStyle>
          <a:p>
            <a:pPr>
              <a:defRPr/>
            </a:pPr>
            <a:fld id="{4FEB6DF6-9952-4645-A3F4-AE827ABBAFFB}" type="slidenum">
              <a:rPr lang="pl-PL"/>
              <a:pPr>
                <a:defRPr/>
              </a:pPr>
              <a:t>‹#›</a:t>
            </a:fld>
            <a:endParaRPr lang="pl-P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sldNum" idx="10"/>
          </p:nvPr>
        </p:nvSpPr>
        <p:spPr>
          <a:ln/>
        </p:spPr>
        <p:txBody>
          <a:bodyPr/>
          <a:lstStyle>
            <a:lvl1pPr>
              <a:defRPr/>
            </a:lvl1pPr>
          </a:lstStyle>
          <a:p>
            <a:pPr>
              <a:defRPr/>
            </a:pPr>
            <a:fld id="{1272B5D6-AB3D-4299-A60C-AC8309A19287}" type="slidenum">
              <a:rPr lang="pl-PL"/>
              <a:pPr>
                <a:defRPr/>
              </a:pPr>
              <a:t>‹#›</a:t>
            </a:fld>
            <a:endParaRPr lang="pl-P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1763713"/>
            <a:ext cx="9072563" cy="4989512"/>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sldNum" idx="10"/>
          </p:nvPr>
        </p:nvSpPr>
        <p:spPr>
          <a:ln/>
        </p:spPr>
        <p:txBody>
          <a:bodyPr/>
          <a:lstStyle>
            <a:lvl1pPr>
              <a:defRPr/>
            </a:lvl1pPr>
          </a:lstStyle>
          <a:p>
            <a:pPr>
              <a:defRPr/>
            </a:pPr>
            <a:fld id="{B3431258-E38C-4E70-9783-8855AC03BC24}" type="slidenum">
              <a:rPr lang="pl-PL"/>
              <a:pPr>
                <a:defRPr/>
              </a:pPr>
              <a:t>‹#›</a:t>
            </a:fld>
            <a:endParaRPr lang="pl-P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8850" y="301625"/>
            <a:ext cx="2268538" cy="64516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01625"/>
            <a:ext cx="6653212" cy="6451600"/>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sldNum" idx="10"/>
          </p:nvPr>
        </p:nvSpPr>
        <p:spPr>
          <a:ln/>
        </p:spPr>
        <p:txBody>
          <a:bodyPr/>
          <a:lstStyle>
            <a:lvl1pPr>
              <a:defRPr/>
            </a:lvl1pPr>
          </a:lstStyle>
          <a:p>
            <a:pPr>
              <a:defRPr/>
            </a:pPr>
            <a:fld id="{9E1F5366-D58A-4509-A023-CE53658A740F}" type="slidenum">
              <a:rPr lang="pl-PL"/>
              <a:pPr>
                <a:defRPr/>
              </a:pPr>
              <a:t>‹#›</a:t>
            </a:fld>
            <a:endParaRPr lang="pl-P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a:prstGeom prst="rect">
            <a:avLst/>
          </a:prstGeo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3"/>
          <p:cNvSpPr>
            <a:spLocks noGrp="1" noChangeArrowheads="1"/>
          </p:cNvSpPr>
          <p:nvPr>
            <p:ph type="sldNum" idx="10"/>
          </p:nvPr>
        </p:nvSpPr>
        <p:spPr>
          <a:ln/>
        </p:spPr>
        <p:txBody>
          <a:bodyPr/>
          <a:lstStyle>
            <a:lvl1pPr>
              <a:defRPr/>
            </a:lvl1pPr>
          </a:lstStyle>
          <a:p>
            <a:pPr>
              <a:defRPr/>
            </a:pPr>
            <a:fld id="{CFAAB352-8D25-4CB9-8A17-088475F7051E}" type="slidenum">
              <a:rPr lang="pl-PL"/>
              <a:pPr>
                <a:defRPr/>
              </a:pPr>
              <a:t>‹#›</a:t>
            </a:fld>
            <a:endParaRPr lang="pl-P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a:prstGeom prst="rect">
            <a:avLst/>
          </a:prstGeom>
        </p:spPr>
        <p:txBody>
          <a:bodyPr/>
          <a:lstStyle/>
          <a:p>
            <a:r>
              <a:rPr lang="pl-PL" smtClean="0"/>
              <a:t>Kliknij, aby edytować styl</a:t>
            </a:r>
            <a:endParaRPr lang="pl-PL"/>
          </a:p>
        </p:txBody>
      </p:sp>
      <p:sp>
        <p:nvSpPr>
          <p:cNvPr id="3" name="Symbol zastępczy zawartości 2"/>
          <p:cNvSpPr>
            <a:spLocks noGrp="1"/>
          </p:cNvSpPr>
          <p:nvPr>
            <p:ph idx="1"/>
          </p:nvPr>
        </p:nvSpPr>
        <p:spPr>
          <a:xfrm>
            <a:off x="504825" y="1763713"/>
            <a:ext cx="9072563" cy="4989512"/>
          </a:xfrm>
          <a:prstGeom prst="rect">
            <a:avLst/>
          </a:prstGeo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sldNum" idx="10"/>
          </p:nvPr>
        </p:nvSpPr>
        <p:spPr>
          <a:ln/>
        </p:spPr>
        <p:txBody>
          <a:bodyPr/>
          <a:lstStyle>
            <a:lvl1pPr>
              <a:defRPr/>
            </a:lvl1pPr>
          </a:lstStyle>
          <a:p>
            <a:pPr>
              <a:defRPr/>
            </a:pPr>
            <a:fld id="{ADA5131D-DF9A-4378-86E5-921B6FD98D7C}"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sldNum" idx="10"/>
          </p:nvPr>
        </p:nvSpPr>
        <p:spPr>
          <a:ln/>
        </p:spPr>
        <p:txBody>
          <a:bodyPr/>
          <a:lstStyle>
            <a:lvl1pPr>
              <a:defRPr/>
            </a:lvl1pPr>
          </a:lstStyle>
          <a:p>
            <a:pPr>
              <a:defRPr/>
            </a:pPr>
            <a:fld id="{8C65EF56-A156-4BFB-AC9E-75BAB707189E}" type="slidenum">
              <a:rPr lang="pl-PL"/>
              <a:pPr>
                <a:defRPr/>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a:prstGeom prst="rect">
            <a:avLst/>
          </a:prstGeo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3"/>
          <p:cNvSpPr>
            <a:spLocks noGrp="1" noChangeArrowheads="1"/>
          </p:cNvSpPr>
          <p:nvPr>
            <p:ph type="sldNum" idx="10"/>
          </p:nvPr>
        </p:nvSpPr>
        <p:spPr>
          <a:ln/>
        </p:spPr>
        <p:txBody>
          <a:bodyPr/>
          <a:lstStyle>
            <a:lvl1pPr>
              <a:defRPr/>
            </a:lvl1pPr>
          </a:lstStyle>
          <a:p>
            <a:pPr>
              <a:defRPr/>
            </a:pPr>
            <a:fld id="{EE0C7F18-6D82-4A69-B665-F412450A21F2}" type="slidenum">
              <a:rPr lang="pl-PL"/>
              <a:pPr>
                <a:defRPr/>
              </a:pPr>
              <a:t>‹#›</a:t>
            </a:fld>
            <a:endParaRPr lang="pl-PL"/>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a:prstGeom prst="rect">
            <a:avLst/>
          </a:prstGeo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4825" y="1763713"/>
            <a:ext cx="4459288"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6513" y="1763713"/>
            <a:ext cx="446087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3"/>
          <p:cNvSpPr>
            <a:spLocks noGrp="1" noChangeArrowheads="1"/>
          </p:cNvSpPr>
          <p:nvPr>
            <p:ph type="sldNum" idx="10"/>
          </p:nvPr>
        </p:nvSpPr>
        <p:spPr>
          <a:ln/>
        </p:spPr>
        <p:txBody>
          <a:bodyPr/>
          <a:lstStyle>
            <a:lvl1pPr>
              <a:defRPr/>
            </a:lvl1pPr>
          </a:lstStyle>
          <a:p>
            <a:pPr>
              <a:defRPr/>
            </a:pPr>
            <a:fld id="{637EF02B-39D1-47F9-BF47-15FFB1EFB187}" type="slidenum">
              <a:rPr lang="pl-PL"/>
              <a:pPr>
                <a:defRPr/>
              </a:pPr>
              <a:t>‹#›</a:t>
            </a:fld>
            <a:endParaRPr lang="pl-PL"/>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a:prstGeom prst="rect">
            <a:avLst/>
          </a:prstGeo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3"/>
          <p:cNvSpPr>
            <a:spLocks noGrp="1" noChangeArrowheads="1"/>
          </p:cNvSpPr>
          <p:nvPr>
            <p:ph type="sldNum" idx="10"/>
          </p:nvPr>
        </p:nvSpPr>
        <p:spPr>
          <a:ln/>
        </p:spPr>
        <p:txBody>
          <a:bodyPr/>
          <a:lstStyle>
            <a:lvl1pPr>
              <a:defRPr/>
            </a:lvl1pPr>
          </a:lstStyle>
          <a:p>
            <a:pPr>
              <a:defRPr/>
            </a:pPr>
            <a:fld id="{4956B1C2-2D32-4C33-90C6-BB60FBF83ED6}" type="slidenum">
              <a:rPr lang="pl-PL"/>
              <a:pPr>
                <a:defRPr/>
              </a:pPr>
              <a:t>‹#›</a:t>
            </a:fld>
            <a:endParaRPr lang="pl-PL"/>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a:prstGeom prst="rect">
            <a:avLst/>
          </a:prstGeom>
        </p:spPr>
        <p:txBody>
          <a:bodyPr/>
          <a:lstStyle/>
          <a:p>
            <a:r>
              <a:rPr lang="pl-PL" smtClean="0"/>
              <a:t>Kliknij, aby edytować styl</a:t>
            </a:r>
            <a:endParaRPr lang="pl-PL"/>
          </a:p>
        </p:txBody>
      </p:sp>
      <p:sp>
        <p:nvSpPr>
          <p:cNvPr id="3" name="Rectangle 3"/>
          <p:cNvSpPr>
            <a:spLocks noGrp="1" noChangeArrowheads="1"/>
          </p:cNvSpPr>
          <p:nvPr>
            <p:ph type="sldNum" idx="10"/>
          </p:nvPr>
        </p:nvSpPr>
        <p:spPr>
          <a:ln/>
        </p:spPr>
        <p:txBody>
          <a:bodyPr/>
          <a:lstStyle>
            <a:lvl1pPr>
              <a:defRPr/>
            </a:lvl1pPr>
          </a:lstStyle>
          <a:p>
            <a:pPr>
              <a:defRPr/>
            </a:pPr>
            <a:fld id="{F50A025C-F0E8-4B78-B271-4DC67C88A981}" type="slidenum">
              <a:rPr lang="pl-PL"/>
              <a:pPr>
                <a:defRPr/>
              </a:pPr>
              <a:t>‹#›</a:t>
            </a:fld>
            <a:endParaRPr lang="pl-PL"/>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3E373604-5983-4470-AC45-F9D49165539D}" type="slidenum">
              <a:rPr lang="pl-PL"/>
              <a:pPr>
                <a:defRPr/>
              </a:pPr>
              <a:t>‹#›</a:t>
            </a:fld>
            <a:endParaRPr lang="pl-P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a:prstGeom prst="rect">
            <a:avLst/>
          </a:prstGeo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3"/>
          <p:cNvSpPr>
            <a:spLocks noGrp="1" noChangeArrowheads="1"/>
          </p:cNvSpPr>
          <p:nvPr>
            <p:ph type="sldNum" idx="10"/>
          </p:nvPr>
        </p:nvSpPr>
        <p:spPr>
          <a:ln/>
        </p:spPr>
        <p:txBody>
          <a:bodyPr/>
          <a:lstStyle>
            <a:lvl1pPr>
              <a:defRPr/>
            </a:lvl1pPr>
          </a:lstStyle>
          <a:p>
            <a:pPr>
              <a:defRPr/>
            </a:pPr>
            <a:fld id="{6D19349E-0076-4C8C-8340-60C773EE401E}" type="slidenum">
              <a:rPr lang="pl-PL"/>
              <a:pPr>
                <a:defRPr/>
              </a:pPr>
              <a:t>‹#›</a:t>
            </a:fld>
            <a:endParaRPr lang="pl-P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a:prstGeom prst="rect">
            <a:avLst/>
          </a:prstGeo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3"/>
          <p:cNvSpPr>
            <a:spLocks noGrp="1" noChangeArrowheads="1"/>
          </p:cNvSpPr>
          <p:nvPr>
            <p:ph type="sldNum" idx="10"/>
          </p:nvPr>
        </p:nvSpPr>
        <p:spPr>
          <a:ln/>
        </p:spPr>
        <p:txBody>
          <a:bodyPr/>
          <a:lstStyle>
            <a:lvl1pPr>
              <a:defRPr/>
            </a:lvl1pPr>
          </a:lstStyle>
          <a:p>
            <a:pPr>
              <a:defRPr/>
            </a:pPr>
            <a:fld id="{A8454AA8-A536-4870-9D7B-2C944533B8F1}" type="slidenum">
              <a:rPr lang="pl-PL"/>
              <a:pPr>
                <a:defRPr/>
              </a:pPr>
              <a:t>‹#›</a:t>
            </a:fld>
            <a:endParaRPr lang="pl-P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a:prstGeom prst="rect">
            <a:avLst/>
          </a:prstGeom>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1763713"/>
            <a:ext cx="9072563" cy="4989512"/>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sldNum" idx="10"/>
          </p:nvPr>
        </p:nvSpPr>
        <p:spPr>
          <a:ln/>
        </p:spPr>
        <p:txBody>
          <a:bodyPr/>
          <a:lstStyle>
            <a:lvl1pPr>
              <a:defRPr/>
            </a:lvl1pPr>
          </a:lstStyle>
          <a:p>
            <a:pPr>
              <a:defRPr/>
            </a:pPr>
            <a:fld id="{B54E5B74-6E7B-49D0-8597-B35B811D5081}" type="slidenum">
              <a:rPr lang="pl-PL"/>
              <a:pPr>
                <a:defRPr/>
              </a:pPr>
              <a:t>‹#›</a:t>
            </a:fld>
            <a:endParaRPr lang="pl-P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10438" y="303213"/>
            <a:ext cx="2266950" cy="6450012"/>
          </a:xfrm>
          <a:prstGeom prst="rect">
            <a:avLst/>
          </a:prstGeo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303213"/>
            <a:ext cx="6653213" cy="6450012"/>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3"/>
          <p:cNvSpPr>
            <a:spLocks noGrp="1" noChangeArrowheads="1"/>
          </p:cNvSpPr>
          <p:nvPr>
            <p:ph type="sldNum" idx="10"/>
          </p:nvPr>
        </p:nvSpPr>
        <p:spPr>
          <a:ln/>
        </p:spPr>
        <p:txBody>
          <a:bodyPr/>
          <a:lstStyle>
            <a:lvl1pPr>
              <a:defRPr/>
            </a:lvl1pPr>
          </a:lstStyle>
          <a:p>
            <a:pPr>
              <a:defRPr/>
            </a:pPr>
            <a:fld id="{2BCCB407-1878-4E0C-8487-7D2CDF30FC80}" type="slidenum">
              <a:rPr lang="pl-PL"/>
              <a:pPr>
                <a:defRPr/>
              </a:pPr>
              <a:t>‹#›</a:t>
            </a:fld>
            <a:endParaRPr lang="pl-P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6"/>
          <p:cNvSpPr>
            <a:spLocks noGrp="1" noChangeArrowheads="1"/>
          </p:cNvSpPr>
          <p:nvPr>
            <p:ph type="sldNum" idx="10"/>
          </p:nvPr>
        </p:nvSpPr>
        <p:spPr>
          <a:ln/>
        </p:spPr>
        <p:txBody>
          <a:bodyPr/>
          <a:lstStyle>
            <a:lvl1pPr>
              <a:defRPr/>
            </a:lvl1pPr>
          </a:lstStyle>
          <a:p>
            <a:pPr>
              <a:defRPr/>
            </a:pPr>
            <a:fld id="{181621B3-FE8F-45C1-A501-F22640E55BF3}"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sldNum" idx="10"/>
          </p:nvPr>
        </p:nvSpPr>
        <p:spPr>
          <a:ln/>
        </p:spPr>
        <p:txBody>
          <a:bodyPr/>
          <a:lstStyle>
            <a:lvl1pPr>
              <a:defRPr/>
            </a:lvl1pPr>
          </a:lstStyle>
          <a:p>
            <a:pPr>
              <a:defRPr/>
            </a:pPr>
            <a:fld id="{652D6F84-BD1F-4225-BF13-5BE1EC5AADE2}" type="slidenum">
              <a:rPr lang="pl-PL"/>
              <a:pPr>
                <a:defRPr/>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6"/>
          <p:cNvSpPr>
            <a:spLocks noGrp="1" noChangeArrowheads="1"/>
          </p:cNvSpPr>
          <p:nvPr>
            <p:ph type="sldNum" idx="10"/>
          </p:nvPr>
        </p:nvSpPr>
        <p:spPr>
          <a:ln/>
        </p:spPr>
        <p:txBody>
          <a:bodyPr/>
          <a:lstStyle>
            <a:lvl1pPr>
              <a:defRPr/>
            </a:lvl1pPr>
          </a:lstStyle>
          <a:p>
            <a:pPr>
              <a:defRPr/>
            </a:pPr>
            <a:fld id="{FB197299-426B-484C-B2AE-95B160248C45}" type="slidenum">
              <a:rPr lang="pl-PL"/>
              <a:pPr>
                <a:defRPr/>
              </a:pPr>
              <a:t>‹#›</a:t>
            </a:fld>
            <a:endParaRPr lang="pl-P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6"/>
          <p:cNvSpPr>
            <a:spLocks noGrp="1" noChangeArrowheads="1"/>
          </p:cNvSpPr>
          <p:nvPr>
            <p:ph type="sldNum" idx="10"/>
          </p:nvPr>
        </p:nvSpPr>
        <p:spPr>
          <a:ln/>
        </p:spPr>
        <p:txBody>
          <a:bodyPr/>
          <a:lstStyle>
            <a:lvl1pPr>
              <a:defRPr/>
            </a:lvl1pPr>
          </a:lstStyle>
          <a:p>
            <a:pPr>
              <a:defRPr/>
            </a:pPr>
            <a:fld id="{77E95439-C8A1-4604-9F07-62A39D81DC1A}" type="slidenum">
              <a:rPr lang="pl-PL"/>
              <a:pPr>
                <a:defRPr/>
              </a:pPr>
              <a:t>‹#›</a:t>
            </a:fld>
            <a:endParaRPr lang="pl-P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4825" y="1581150"/>
            <a:ext cx="1581150" cy="517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2238375" y="1581150"/>
            <a:ext cx="1581150" cy="517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6"/>
          <p:cNvSpPr>
            <a:spLocks noGrp="1" noChangeArrowheads="1"/>
          </p:cNvSpPr>
          <p:nvPr>
            <p:ph type="sldNum" idx="10"/>
          </p:nvPr>
        </p:nvSpPr>
        <p:spPr>
          <a:ln/>
        </p:spPr>
        <p:txBody>
          <a:bodyPr/>
          <a:lstStyle>
            <a:lvl1pPr>
              <a:defRPr/>
            </a:lvl1pPr>
          </a:lstStyle>
          <a:p>
            <a:pPr>
              <a:defRPr/>
            </a:pPr>
            <a:fld id="{461E1697-59FC-47DE-9CA3-D31396C453A7}" type="slidenum">
              <a:rPr lang="pl-PL"/>
              <a:pPr>
                <a:defRPr/>
              </a:pPr>
              <a:t>‹#›</a:t>
            </a:fld>
            <a:endParaRPr lang="pl-PL"/>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6"/>
          <p:cNvSpPr>
            <a:spLocks noGrp="1" noChangeArrowheads="1"/>
          </p:cNvSpPr>
          <p:nvPr>
            <p:ph type="sldNum" idx="10"/>
          </p:nvPr>
        </p:nvSpPr>
        <p:spPr>
          <a:ln/>
        </p:spPr>
        <p:txBody>
          <a:bodyPr/>
          <a:lstStyle>
            <a:lvl1pPr>
              <a:defRPr/>
            </a:lvl1pPr>
          </a:lstStyle>
          <a:p>
            <a:pPr>
              <a:defRPr/>
            </a:pPr>
            <a:fld id="{5990133E-F1D5-427C-852C-8D653949AD31}" type="slidenum">
              <a:rPr lang="pl-PL"/>
              <a:pPr>
                <a:defRPr/>
              </a:pPr>
              <a:t>‹#›</a:t>
            </a:fld>
            <a:endParaRPr lang="pl-PL"/>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6"/>
          <p:cNvSpPr>
            <a:spLocks noGrp="1" noChangeArrowheads="1"/>
          </p:cNvSpPr>
          <p:nvPr>
            <p:ph type="sldNum" idx="10"/>
          </p:nvPr>
        </p:nvSpPr>
        <p:spPr>
          <a:ln/>
        </p:spPr>
        <p:txBody>
          <a:bodyPr/>
          <a:lstStyle>
            <a:lvl1pPr>
              <a:defRPr/>
            </a:lvl1pPr>
          </a:lstStyle>
          <a:p>
            <a:pPr>
              <a:defRPr/>
            </a:pPr>
            <a:fld id="{C2400C1C-6CCB-45B2-88F3-5F669B5E08E7}" type="slidenum">
              <a:rPr lang="pl-PL"/>
              <a:pPr>
                <a:defRPr/>
              </a:pPr>
              <a:t>‹#›</a:t>
            </a:fld>
            <a:endParaRPr lang="pl-PL"/>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EE231275-7201-4091-81C6-EC1BA29B6116}" type="slidenum">
              <a:rPr lang="pl-PL"/>
              <a:pPr>
                <a:defRPr/>
              </a:pPr>
              <a:t>‹#›</a:t>
            </a:fld>
            <a:endParaRPr lang="pl-PL"/>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6"/>
          <p:cNvSpPr>
            <a:spLocks noGrp="1" noChangeArrowheads="1"/>
          </p:cNvSpPr>
          <p:nvPr>
            <p:ph type="sldNum" idx="10"/>
          </p:nvPr>
        </p:nvSpPr>
        <p:spPr>
          <a:ln/>
        </p:spPr>
        <p:txBody>
          <a:bodyPr/>
          <a:lstStyle>
            <a:lvl1pPr>
              <a:defRPr/>
            </a:lvl1pPr>
          </a:lstStyle>
          <a:p>
            <a:pPr>
              <a:defRPr/>
            </a:pPr>
            <a:fld id="{4B791B35-ACCE-40A7-9D27-865E0796C7E9}" type="slidenum">
              <a:rPr lang="pl-PL"/>
              <a:pPr>
                <a:defRPr/>
              </a:pPr>
              <a:t>‹#›</a:t>
            </a:fld>
            <a:endParaRPr lang="pl-PL"/>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6"/>
          <p:cNvSpPr>
            <a:spLocks noGrp="1" noChangeArrowheads="1"/>
          </p:cNvSpPr>
          <p:nvPr>
            <p:ph type="sldNum" idx="10"/>
          </p:nvPr>
        </p:nvSpPr>
        <p:spPr>
          <a:ln/>
        </p:spPr>
        <p:txBody>
          <a:bodyPr/>
          <a:lstStyle>
            <a:lvl1pPr>
              <a:defRPr/>
            </a:lvl1pPr>
          </a:lstStyle>
          <a:p>
            <a:pPr>
              <a:defRPr/>
            </a:pPr>
            <a:fld id="{208BE898-9D14-4361-B25E-0E52E1C23DFC}" type="slidenum">
              <a:rPr lang="pl-PL"/>
              <a:pPr>
                <a:defRPr/>
              </a:pPr>
              <a:t>‹#›</a:t>
            </a:fld>
            <a:endParaRPr lang="pl-PL"/>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6"/>
          <p:cNvSpPr>
            <a:spLocks noGrp="1" noChangeArrowheads="1"/>
          </p:cNvSpPr>
          <p:nvPr>
            <p:ph type="sldNum" idx="10"/>
          </p:nvPr>
        </p:nvSpPr>
        <p:spPr>
          <a:ln/>
        </p:spPr>
        <p:txBody>
          <a:bodyPr/>
          <a:lstStyle>
            <a:lvl1pPr>
              <a:defRPr/>
            </a:lvl1pPr>
          </a:lstStyle>
          <a:p>
            <a:pPr>
              <a:defRPr/>
            </a:pPr>
            <a:fld id="{953BE84D-7960-497D-AA9D-EA753E4C026E}" type="slidenum">
              <a:rPr lang="pl-PL"/>
              <a:pPr>
                <a:defRPr/>
              </a:pPr>
              <a:t>‹#›</a:t>
            </a:fld>
            <a:endParaRPr lang="pl-PL"/>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2990850" y="301625"/>
            <a:ext cx="828675" cy="645001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4825" y="301625"/>
            <a:ext cx="2333625" cy="645001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6"/>
          <p:cNvSpPr>
            <a:spLocks noGrp="1" noChangeArrowheads="1"/>
          </p:cNvSpPr>
          <p:nvPr>
            <p:ph type="sldNum" idx="10"/>
          </p:nvPr>
        </p:nvSpPr>
        <p:spPr>
          <a:ln/>
        </p:spPr>
        <p:txBody>
          <a:bodyPr/>
          <a:lstStyle>
            <a:lvl1pPr>
              <a:defRPr/>
            </a:lvl1pPr>
          </a:lstStyle>
          <a:p>
            <a:pPr>
              <a:defRPr/>
            </a:pPr>
            <a:fld id="{923A2B39-DFFD-4B70-A0F2-E1511C7B04C9}"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7800" cy="1258888"/>
          </a:xfrm>
          <a:prstGeom prst="rect">
            <a:avLst/>
          </a:prstGeom>
          <a:noFill/>
          <a:ln w="25560">
            <a:noFill/>
            <a:round/>
            <a:headEnd/>
            <a:tailEnd/>
          </a:ln>
        </p:spPr>
        <p:txBody>
          <a:bodyPr vert="horz" wrap="square" lIns="0" tIns="0" rIns="0" bIns="0" numCol="1" anchor="ctr" anchorCtr="1" compatLnSpc="1">
            <a:prstTxWarp prst="textNoShape">
              <a:avLst/>
            </a:prstTxWarp>
          </a:bodyPr>
          <a:lstStyle/>
          <a:p>
            <a:pPr lvl="0"/>
            <a:r>
              <a:rPr lang="en-GB" smtClean="0"/>
              <a:t>Kliknij, aby edytować format tekstu tytułu</a:t>
            </a:r>
          </a:p>
        </p:txBody>
      </p:sp>
      <p:sp>
        <p:nvSpPr>
          <p:cNvPr id="1027" name="Rectangle 2"/>
          <p:cNvSpPr>
            <a:spLocks noGrp="1" noChangeArrowheads="1"/>
          </p:cNvSpPr>
          <p:nvPr>
            <p:ph type="body" idx="1"/>
          </p:nvPr>
        </p:nvSpPr>
        <p:spPr bwMode="auto">
          <a:xfrm>
            <a:off x="503238" y="1768475"/>
            <a:ext cx="9067800" cy="4986338"/>
          </a:xfrm>
          <a:prstGeom prst="rect">
            <a:avLst/>
          </a:prstGeom>
          <a:noFill/>
          <a:ln w="25560">
            <a:noFill/>
            <a:round/>
            <a:headEnd/>
            <a:tailEnd/>
          </a:ln>
        </p:spPr>
        <p:txBody>
          <a:bodyPr vert="horz" wrap="square" lIns="0" tIns="2808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2" name="Text Box 3"/>
          <p:cNvSpPr txBox="1">
            <a:spLocks noChangeArrowheads="1"/>
          </p:cNvSpPr>
          <p:nvPr/>
        </p:nvSpPr>
        <p:spPr bwMode="auto">
          <a:xfrm>
            <a:off x="503238" y="6886575"/>
            <a:ext cx="2346325" cy="519113"/>
          </a:xfrm>
          <a:prstGeom prst="rect">
            <a:avLst/>
          </a:prstGeom>
          <a:noFill/>
          <a:ln w="25560" cap="flat">
            <a:noFill/>
            <a:round/>
            <a:headEnd/>
            <a:tailEnd/>
          </a:ln>
          <a:effectLst/>
        </p:spPr>
        <p:txBody>
          <a:bodyPr wrap="none" anchor="ctr"/>
          <a:lstStyle/>
          <a:p>
            <a:pPr>
              <a:defRPr/>
            </a:pPr>
            <a:endParaRPr lang="pl-PL"/>
          </a:p>
        </p:txBody>
      </p:sp>
      <p:sp>
        <p:nvSpPr>
          <p:cNvPr id="1028" name="Text Box 4"/>
          <p:cNvSpPr txBox="1">
            <a:spLocks noChangeArrowheads="1"/>
          </p:cNvSpPr>
          <p:nvPr/>
        </p:nvSpPr>
        <p:spPr bwMode="auto">
          <a:xfrm>
            <a:off x="3448050" y="6886575"/>
            <a:ext cx="3194050" cy="519113"/>
          </a:xfrm>
          <a:prstGeom prst="rect">
            <a:avLst/>
          </a:prstGeom>
          <a:noFill/>
          <a:ln w="25560" cap="flat">
            <a:noFill/>
            <a:round/>
            <a:headEnd/>
            <a:tailEnd/>
          </a:ln>
          <a:effectLst/>
        </p:spPr>
        <p:txBody>
          <a:bodyPr wrap="none" anchor="ctr"/>
          <a:lstStyle/>
          <a:p>
            <a:pPr>
              <a:defRPr/>
            </a:pPr>
            <a:endParaRPr lang="pl-PL"/>
          </a:p>
        </p:txBody>
      </p:sp>
      <p:sp>
        <p:nvSpPr>
          <p:cNvPr id="1029" name="Rectangle 5"/>
          <p:cNvSpPr>
            <a:spLocks noGrp="1" noChangeArrowheads="1"/>
          </p:cNvSpPr>
          <p:nvPr>
            <p:ph type="sldNum"/>
          </p:nvPr>
        </p:nvSpPr>
        <p:spPr bwMode="auto">
          <a:xfrm>
            <a:off x="7227888" y="6886575"/>
            <a:ext cx="2344737" cy="517525"/>
          </a:xfrm>
          <a:prstGeom prst="rect">
            <a:avLst/>
          </a:prstGeom>
          <a:noFill/>
          <a:ln w="25560"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0113" algn="l"/>
                <a:tab pos="2171700" algn="l"/>
              </a:tabLst>
              <a:defRPr sz="1400" smtClean="0">
                <a:solidFill>
                  <a:srgbClr val="000000"/>
                </a:solidFill>
                <a:latin typeface="Times New Roman" pitchFamily="16" charset="0"/>
              </a:defRPr>
            </a:lvl1pPr>
          </a:lstStyle>
          <a:p>
            <a:pPr>
              <a:defRPr/>
            </a:pPr>
            <a:fld id="{8ECFA606-4B5E-44B5-9848-768F541874DD}"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1976438" y="5291138"/>
            <a:ext cx="6046787" cy="623887"/>
          </a:xfrm>
          <a:prstGeom prst="rect">
            <a:avLst/>
          </a:prstGeom>
          <a:noFill/>
          <a:ln w="25560">
            <a:noFill/>
            <a:round/>
            <a:headEnd/>
            <a:tailEnd/>
          </a:ln>
        </p:spPr>
        <p:txBody>
          <a:bodyPr vert="horz" wrap="square" lIns="0" tIns="0" rIns="0" bIns="0" numCol="1" anchor="b" anchorCtr="0" compatLnSpc="1">
            <a:prstTxWarp prst="textNoShape">
              <a:avLst/>
            </a:prstTxWarp>
          </a:bodyPr>
          <a:lstStyle/>
          <a:p>
            <a:pPr lvl="0"/>
            <a:r>
              <a:rPr lang="en-GB" smtClean="0"/>
              <a:t>Kliknij, aby edytować styl</a:t>
            </a:r>
          </a:p>
        </p:txBody>
      </p:sp>
      <p:sp>
        <p:nvSpPr>
          <p:cNvPr id="2" name="Text Box 2"/>
          <p:cNvSpPr txBox="1">
            <a:spLocks noChangeArrowheads="1"/>
          </p:cNvSpPr>
          <p:nvPr/>
        </p:nvSpPr>
        <p:spPr bwMode="auto">
          <a:xfrm>
            <a:off x="1976438" y="674688"/>
            <a:ext cx="6048375" cy="4537075"/>
          </a:xfrm>
          <a:prstGeom prst="rect">
            <a:avLst/>
          </a:prstGeom>
          <a:noFill/>
          <a:ln w="25560" cap="flat">
            <a:noFill/>
            <a:round/>
            <a:headEnd/>
            <a:tailEnd/>
          </a:ln>
          <a:effectLst/>
        </p:spPr>
        <p:txBody>
          <a:bodyPr wrap="none" anchor="ctr"/>
          <a:lstStyle/>
          <a:p>
            <a:pPr>
              <a:defRPr/>
            </a:pPr>
            <a:endParaRPr lang="pl-PL"/>
          </a:p>
        </p:txBody>
      </p:sp>
      <p:sp>
        <p:nvSpPr>
          <p:cNvPr id="10244" name="Rectangle 3"/>
          <p:cNvSpPr>
            <a:spLocks noGrp="1" noChangeArrowheads="1"/>
          </p:cNvSpPr>
          <p:nvPr>
            <p:ph type="body" idx="1"/>
          </p:nvPr>
        </p:nvSpPr>
        <p:spPr bwMode="auto">
          <a:xfrm>
            <a:off x="1976438" y="5916613"/>
            <a:ext cx="6046787" cy="885825"/>
          </a:xfrm>
          <a:prstGeom prst="rect">
            <a:avLst/>
          </a:prstGeom>
          <a:noFill/>
          <a:ln w="25560">
            <a:noFill/>
            <a:round/>
            <a:headEnd/>
            <a:tailEnd/>
          </a:ln>
        </p:spPr>
        <p:txBody>
          <a:bodyPr vert="horz" wrap="square" lIns="0" tIns="28080" rIns="0" bIns="0" numCol="1" anchor="t" anchorCtr="0" compatLnSpc="1">
            <a:prstTxWarp prst="textNoShape">
              <a:avLst/>
            </a:prstTxWarp>
          </a:bodyPr>
          <a:lstStyle/>
          <a:p>
            <a:pPr lvl="0"/>
            <a:r>
              <a:rPr lang="en-GB" smtClean="0"/>
              <a:t>Kliknij, aby edytować style wzorca tekstu</a:t>
            </a:r>
          </a:p>
        </p:txBody>
      </p:sp>
      <p:sp>
        <p:nvSpPr>
          <p:cNvPr id="3" name="Text Box 4"/>
          <p:cNvSpPr txBox="1">
            <a:spLocks noChangeArrowheads="1"/>
          </p:cNvSpPr>
          <p:nvPr/>
        </p:nvSpPr>
        <p:spPr bwMode="auto">
          <a:xfrm>
            <a:off x="503238" y="6886575"/>
            <a:ext cx="2346325" cy="519113"/>
          </a:xfrm>
          <a:prstGeom prst="rect">
            <a:avLst/>
          </a:prstGeom>
          <a:noFill/>
          <a:ln w="25560" cap="flat">
            <a:noFill/>
            <a:round/>
            <a:headEnd/>
            <a:tailEnd/>
          </a:ln>
          <a:effectLst/>
        </p:spPr>
        <p:txBody>
          <a:bodyPr wrap="none" anchor="ctr"/>
          <a:lstStyle/>
          <a:p>
            <a:pPr>
              <a:defRPr/>
            </a:pPr>
            <a:endParaRPr lang="pl-PL"/>
          </a:p>
        </p:txBody>
      </p:sp>
      <p:sp>
        <p:nvSpPr>
          <p:cNvPr id="10245" name="Text Box 5"/>
          <p:cNvSpPr txBox="1">
            <a:spLocks noChangeArrowheads="1"/>
          </p:cNvSpPr>
          <p:nvPr/>
        </p:nvSpPr>
        <p:spPr bwMode="auto">
          <a:xfrm>
            <a:off x="3448050" y="6886575"/>
            <a:ext cx="3194050" cy="519113"/>
          </a:xfrm>
          <a:prstGeom prst="rect">
            <a:avLst/>
          </a:prstGeom>
          <a:noFill/>
          <a:ln w="25560" cap="flat">
            <a:noFill/>
            <a:round/>
            <a:headEnd/>
            <a:tailEnd/>
          </a:ln>
          <a:effectLst/>
        </p:spPr>
        <p:txBody>
          <a:bodyPr wrap="none" anchor="ctr"/>
          <a:lstStyle/>
          <a:p>
            <a:pPr>
              <a:defRPr/>
            </a:pPr>
            <a:endParaRPr lang="pl-PL"/>
          </a:p>
        </p:txBody>
      </p:sp>
      <p:sp>
        <p:nvSpPr>
          <p:cNvPr id="10246" name="Rectangle 6"/>
          <p:cNvSpPr>
            <a:spLocks noGrp="1" noChangeArrowheads="1"/>
          </p:cNvSpPr>
          <p:nvPr>
            <p:ph type="sldNum"/>
          </p:nvPr>
        </p:nvSpPr>
        <p:spPr bwMode="auto">
          <a:xfrm>
            <a:off x="7227888" y="6886575"/>
            <a:ext cx="2344737" cy="517525"/>
          </a:xfrm>
          <a:prstGeom prst="rect">
            <a:avLst/>
          </a:prstGeom>
          <a:noFill/>
          <a:ln w="25560"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0113" algn="l"/>
                <a:tab pos="2171700" algn="l"/>
              </a:tabLst>
              <a:defRPr sz="1400" smtClean="0">
                <a:solidFill>
                  <a:srgbClr val="000000"/>
                </a:solidFill>
                <a:latin typeface="Times New Roman" pitchFamily="16" charset="0"/>
              </a:defRPr>
            </a:lvl1pPr>
          </a:lstStyle>
          <a:p>
            <a:pPr>
              <a:defRPr/>
            </a:pPr>
            <a:fld id="{A0D54D67-4468-4401-BB58-19F874365E9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503238" y="301625"/>
            <a:ext cx="9067800" cy="1258888"/>
          </a:xfrm>
          <a:prstGeom prst="rect">
            <a:avLst/>
          </a:prstGeom>
          <a:noFill/>
          <a:ln w="25560">
            <a:noFill/>
            <a:round/>
            <a:headEnd/>
            <a:tailEnd/>
          </a:ln>
        </p:spPr>
        <p:txBody>
          <a:bodyPr vert="horz" wrap="square" lIns="0" tIns="0" rIns="0" bIns="0" numCol="1" anchor="ctr" anchorCtr="1" compatLnSpc="1">
            <a:prstTxWarp prst="textNoShape">
              <a:avLst/>
            </a:prstTxWarp>
          </a:bodyPr>
          <a:lstStyle/>
          <a:p>
            <a:pPr lvl="0"/>
            <a:r>
              <a:rPr lang="en-GB" smtClean="0"/>
              <a:t>Kliknij, aby edytować styl</a:t>
            </a:r>
          </a:p>
        </p:txBody>
      </p:sp>
      <p:sp>
        <p:nvSpPr>
          <p:cNvPr id="11267" name="Rectangle 2"/>
          <p:cNvSpPr>
            <a:spLocks noGrp="1" noChangeArrowheads="1"/>
          </p:cNvSpPr>
          <p:nvPr>
            <p:ph type="body" idx="1"/>
          </p:nvPr>
        </p:nvSpPr>
        <p:spPr bwMode="auto">
          <a:xfrm>
            <a:off x="503238" y="1768475"/>
            <a:ext cx="9067800" cy="4986338"/>
          </a:xfrm>
          <a:prstGeom prst="rect">
            <a:avLst/>
          </a:prstGeom>
          <a:noFill/>
          <a:ln w="25560">
            <a:noFill/>
            <a:round/>
            <a:headEnd/>
            <a:tailEnd/>
          </a:ln>
        </p:spPr>
        <p:txBody>
          <a:bodyPr vert="eaVert" wrap="square" lIns="0" tIns="28080" rIns="0" bIns="0" numCol="1" anchor="t" anchorCtr="0" compatLnSpc="1">
            <a:prstTxWarp prst="textNoShape">
              <a:avLst/>
            </a:prstTxWarp>
          </a:bodyPr>
          <a:lstStyle/>
          <a:p>
            <a:pPr lvl="0"/>
            <a:r>
              <a:rPr lang="en-GB" smtClean="0"/>
              <a:t>Kliknij, aby edytować style wzorca tekstu</a:t>
            </a:r>
          </a:p>
          <a:p>
            <a:pPr lvl="1"/>
            <a:r>
              <a:rPr lang="en-GB" smtClean="0"/>
              <a:t>Drugi poziom</a:t>
            </a:r>
          </a:p>
          <a:p>
            <a:pPr lvl="2"/>
            <a:r>
              <a:rPr lang="en-GB" smtClean="0"/>
              <a:t>Trzeci poziom</a:t>
            </a:r>
          </a:p>
          <a:p>
            <a:pPr lvl="3"/>
            <a:r>
              <a:rPr lang="en-GB" smtClean="0"/>
              <a:t>Czwarty poziom</a:t>
            </a:r>
          </a:p>
          <a:p>
            <a:pPr lvl="4"/>
            <a:r>
              <a:rPr lang="en-GB" smtClean="0"/>
              <a:t>Piąty poziom</a:t>
            </a:r>
          </a:p>
        </p:txBody>
      </p:sp>
      <p:sp>
        <p:nvSpPr>
          <p:cNvPr id="2" name="Text Box 3"/>
          <p:cNvSpPr txBox="1">
            <a:spLocks noChangeArrowheads="1"/>
          </p:cNvSpPr>
          <p:nvPr/>
        </p:nvSpPr>
        <p:spPr bwMode="auto">
          <a:xfrm>
            <a:off x="503238" y="6886575"/>
            <a:ext cx="2346325" cy="519113"/>
          </a:xfrm>
          <a:prstGeom prst="rect">
            <a:avLst/>
          </a:prstGeom>
          <a:noFill/>
          <a:ln w="25560" cap="flat">
            <a:noFill/>
            <a:round/>
            <a:headEnd/>
            <a:tailEnd/>
          </a:ln>
          <a:effectLst/>
        </p:spPr>
        <p:txBody>
          <a:bodyPr wrap="none" anchor="ctr"/>
          <a:lstStyle/>
          <a:p>
            <a:pPr>
              <a:defRPr/>
            </a:pPr>
            <a:endParaRPr lang="pl-PL"/>
          </a:p>
        </p:txBody>
      </p:sp>
      <p:sp>
        <p:nvSpPr>
          <p:cNvPr id="11268" name="Text Box 4"/>
          <p:cNvSpPr txBox="1">
            <a:spLocks noChangeArrowheads="1"/>
          </p:cNvSpPr>
          <p:nvPr/>
        </p:nvSpPr>
        <p:spPr bwMode="auto">
          <a:xfrm>
            <a:off x="3448050" y="6886575"/>
            <a:ext cx="3194050" cy="519113"/>
          </a:xfrm>
          <a:prstGeom prst="rect">
            <a:avLst/>
          </a:prstGeom>
          <a:noFill/>
          <a:ln w="25560" cap="flat">
            <a:noFill/>
            <a:round/>
            <a:headEnd/>
            <a:tailEnd/>
          </a:ln>
          <a:effectLst/>
        </p:spPr>
        <p:txBody>
          <a:bodyPr wrap="none" anchor="ctr"/>
          <a:lstStyle/>
          <a:p>
            <a:pPr>
              <a:defRPr/>
            </a:pPr>
            <a:endParaRPr lang="pl-PL"/>
          </a:p>
        </p:txBody>
      </p:sp>
      <p:sp>
        <p:nvSpPr>
          <p:cNvPr id="11269" name="Rectangle 5"/>
          <p:cNvSpPr>
            <a:spLocks noGrp="1" noChangeArrowheads="1"/>
          </p:cNvSpPr>
          <p:nvPr>
            <p:ph type="sldNum"/>
          </p:nvPr>
        </p:nvSpPr>
        <p:spPr bwMode="auto">
          <a:xfrm>
            <a:off x="7227888" y="6886575"/>
            <a:ext cx="2344737" cy="517525"/>
          </a:xfrm>
          <a:prstGeom prst="rect">
            <a:avLst/>
          </a:prstGeom>
          <a:noFill/>
          <a:ln w="25560"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0113" algn="l"/>
                <a:tab pos="2171700" algn="l"/>
              </a:tabLst>
              <a:defRPr sz="1400" smtClean="0">
                <a:solidFill>
                  <a:srgbClr val="000000"/>
                </a:solidFill>
                <a:latin typeface="Times New Roman" pitchFamily="16" charset="0"/>
              </a:defRPr>
            </a:lvl1pPr>
          </a:lstStyle>
          <a:p>
            <a:pPr>
              <a:defRPr/>
            </a:pPr>
            <a:fld id="{BCCED4C4-51FA-4470-922E-E2989827415B}"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7305675" y="301625"/>
            <a:ext cx="2265363" cy="6453188"/>
          </a:xfrm>
          <a:prstGeom prst="rect">
            <a:avLst/>
          </a:prstGeom>
          <a:noFill/>
          <a:ln w="25560">
            <a:noFill/>
            <a:round/>
            <a:headEnd/>
            <a:tailEnd/>
          </a:ln>
        </p:spPr>
        <p:txBody>
          <a:bodyPr vert="eaVert" wrap="square" lIns="0" tIns="0" rIns="0" bIns="0" numCol="1" anchor="ctr" anchorCtr="1" compatLnSpc="1">
            <a:prstTxWarp prst="textNoShape">
              <a:avLst/>
            </a:prstTxWarp>
          </a:bodyPr>
          <a:lstStyle/>
          <a:p>
            <a:pPr lvl="0"/>
            <a:r>
              <a:rPr lang="en-GB" smtClean="0"/>
              <a:t>Kliknij, aby edytować styl</a:t>
            </a:r>
          </a:p>
        </p:txBody>
      </p:sp>
      <p:sp>
        <p:nvSpPr>
          <p:cNvPr id="12291" name="Rectangle 2"/>
          <p:cNvSpPr>
            <a:spLocks noGrp="1" noChangeArrowheads="1"/>
          </p:cNvSpPr>
          <p:nvPr>
            <p:ph type="body" idx="1"/>
          </p:nvPr>
        </p:nvSpPr>
        <p:spPr bwMode="auto">
          <a:xfrm>
            <a:off x="503238" y="301625"/>
            <a:ext cx="6648450" cy="6453188"/>
          </a:xfrm>
          <a:prstGeom prst="rect">
            <a:avLst/>
          </a:prstGeom>
          <a:noFill/>
          <a:ln w="25560">
            <a:noFill/>
            <a:round/>
            <a:headEnd/>
            <a:tailEnd/>
          </a:ln>
        </p:spPr>
        <p:txBody>
          <a:bodyPr vert="eaVert" wrap="square" lIns="0" tIns="28080" rIns="0" bIns="0" numCol="1" anchor="t" anchorCtr="0" compatLnSpc="1">
            <a:prstTxWarp prst="textNoShape">
              <a:avLst/>
            </a:prstTxWarp>
          </a:bodyPr>
          <a:lstStyle/>
          <a:p>
            <a:pPr lvl="0"/>
            <a:r>
              <a:rPr lang="en-GB" smtClean="0"/>
              <a:t>Kliknij, aby edytować style wzorca tekstu</a:t>
            </a:r>
          </a:p>
          <a:p>
            <a:pPr lvl="1"/>
            <a:r>
              <a:rPr lang="en-GB" smtClean="0"/>
              <a:t>Drugi poziom</a:t>
            </a:r>
          </a:p>
          <a:p>
            <a:pPr lvl="2"/>
            <a:r>
              <a:rPr lang="en-GB" smtClean="0"/>
              <a:t>Trzeci poziom</a:t>
            </a:r>
          </a:p>
          <a:p>
            <a:pPr lvl="3"/>
            <a:r>
              <a:rPr lang="en-GB" smtClean="0"/>
              <a:t>Czwarty poziom</a:t>
            </a:r>
          </a:p>
          <a:p>
            <a:pPr lvl="4"/>
            <a:r>
              <a:rPr lang="en-GB" smtClean="0"/>
              <a:t>Piąty poziom</a:t>
            </a:r>
          </a:p>
        </p:txBody>
      </p:sp>
      <p:sp>
        <p:nvSpPr>
          <p:cNvPr id="2" name="Text Box 3"/>
          <p:cNvSpPr txBox="1">
            <a:spLocks noChangeArrowheads="1"/>
          </p:cNvSpPr>
          <p:nvPr/>
        </p:nvSpPr>
        <p:spPr bwMode="auto">
          <a:xfrm>
            <a:off x="503238" y="6886575"/>
            <a:ext cx="2346325" cy="519113"/>
          </a:xfrm>
          <a:prstGeom prst="rect">
            <a:avLst/>
          </a:prstGeom>
          <a:noFill/>
          <a:ln w="25560" cap="flat">
            <a:noFill/>
            <a:round/>
            <a:headEnd/>
            <a:tailEnd/>
          </a:ln>
          <a:effectLst/>
        </p:spPr>
        <p:txBody>
          <a:bodyPr wrap="none" anchor="ctr"/>
          <a:lstStyle/>
          <a:p>
            <a:pPr>
              <a:defRPr/>
            </a:pPr>
            <a:endParaRPr lang="pl-PL"/>
          </a:p>
        </p:txBody>
      </p:sp>
      <p:sp>
        <p:nvSpPr>
          <p:cNvPr id="12292" name="Text Box 4"/>
          <p:cNvSpPr txBox="1">
            <a:spLocks noChangeArrowheads="1"/>
          </p:cNvSpPr>
          <p:nvPr/>
        </p:nvSpPr>
        <p:spPr bwMode="auto">
          <a:xfrm>
            <a:off x="3448050" y="6886575"/>
            <a:ext cx="3194050" cy="519113"/>
          </a:xfrm>
          <a:prstGeom prst="rect">
            <a:avLst/>
          </a:prstGeom>
          <a:noFill/>
          <a:ln w="25560" cap="flat">
            <a:noFill/>
            <a:round/>
            <a:headEnd/>
            <a:tailEnd/>
          </a:ln>
          <a:effectLst/>
        </p:spPr>
        <p:txBody>
          <a:bodyPr wrap="none" anchor="ctr"/>
          <a:lstStyle/>
          <a:p>
            <a:pPr>
              <a:defRPr/>
            </a:pPr>
            <a:endParaRPr lang="pl-PL"/>
          </a:p>
        </p:txBody>
      </p:sp>
      <p:sp>
        <p:nvSpPr>
          <p:cNvPr id="12293" name="Rectangle 5"/>
          <p:cNvSpPr>
            <a:spLocks noGrp="1" noChangeArrowheads="1"/>
          </p:cNvSpPr>
          <p:nvPr>
            <p:ph type="sldNum"/>
          </p:nvPr>
        </p:nvSpPr>
        <p:spPr bwMode="auto">
          <a:xfrm>
            <a:off x="7227888" y="6886575"/>
            <a:ext cx="2344737" cy="517525"/>
          </a:xfrm>
          <a:prstGeom prst="rect">
            <a:avLst/>
          </a:prstGeom>
          <a:noFill/>
          <a:ln w="25560"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0113" algn="l"/>
                <a:tab pos="2171700" algn="l"/>
              </a:tabLst>
              <a:defRPr sz="1400" smtClean="0">
                <a:solidFill>
                  <a:srgbClr val="000000"/>
                </a:solidFill>
                <a:latin typeface="Times New Roman" pitchFamily="16" charset="0"/>
              </a:defRPr>
            </a:lvl1pPr>
          </a:lstStyle>
          <a:p>
            <a:pPr>
              <a:defRPr/>
            </a:pPr>
            <a:fld id="{79E0D835-1F14-4EAE-8ADC-AF7801F881B1}"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741363" y="282575"/>
            <a:ext cx="8605837" cy="1258888"/>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Kliknij, aby edytować format tekstu tytułu</a:t>
            </a:r>
          </a:p>
        </p:txBody>
      </p:sp>
      <p:sp>
        <p:nvSpPr>
          <p:cNvPr id="13315" name="Rectangle 2"/>
          <p:cNvSpPr>
            <a:spLocks noGrp="1" noChangeArrowheads="1"/>
          </p:cNvSpPr>
          <p:nvPr>
            <p:ph type="body" idx="1"/>
          </p:nvPr>
        </p:nvSpPr>
        <p:spPr bwMode="auto">
          <a:xfrm>
            <a:off x="741363" y="1963738"/>
            <a:ext cx="8769350" cy="4933950"/>
          </a:xfrm>
          <a:prstGeom prst="rect">
            <a:avLst/>
          </a:prstGeom>
          <a:noFill/>
          <a:ln w="25560">
            <a:noFill/>
            <a:round/>
            <a:headEnd/>
            <a:tailEnd/>
          </a:ln>
        </p:spPr>
        <p:txBody>
          <a:bodyPr vert="horz" wrap="square" lIns="0" tIns="15120"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
        <p:nvSpPr>
          <p:cNvPr id="2" name="Freeform 3"/>
          <p:cNvSpPr>
            <a:spLocks noChangeArrowheads="1"/>
          </p:cNvSpPr>
          <p:nvPr/>
        </p:nvSpPr>
        <p:spPr bwMode="auto">
          <a:xfrm>
            <a:off x="725488" y="7077075"/>
            <a:ext cx="9355137"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1043711" y="0"/>
              </a:cxn>
              <a:cxn ang="0">
                <a:pos x="0" y="11160"/>
              </a:cxn>
              <a:cxn ang="0">
                <a:pos x="0" y="21240"/>
              </a:cxn>
              <a:cxn ang="0">
                <a:pos x="1043711" y="21600"/>
              </a:cxn>
              <a:cxn ang="0">
                <a:pos x="2086342" y="21600"/>
              </a:cxn>
              <a:cxn ang="0">
                <a:pos x="2086702" y="21240"/>
              </a:cxn>
              <a:cxn ang="0">
                <a:pos x="2086702" y="11160"/>
              </a:cxn>
              <a:cxn ang="0">
                <a:pos x="2086342" y="0"/>
              </a:cxn>
            </a:cxnLst>
            <a:rect l="T0" t="T1" r="T2" b="T3"/>
            <a:pathLst>
              <a:path w="2086702" h="21600">
                <a:moveTo>
                  <a:pt x="1043711" y="0"/>
                </a:moveTo>
                <a:cubicBezTo>
                  <a:pt x="467285" y="0"/>
                  <a:pt x="0" y="4997"/>
                  <a:pt x="0" y="11160"/>
                </a:cubicBezTo>
                <a:lnTo>
                  <a:pt x="0" y="21240"/>
                </a:lnTo>
                <a:cubicBezTo>
                  <a:pt x="0" y="21439"/>
                  <a:pt x="467285" y="21600"/>
                  <a:pt x="1043711" y="21600"/>
                </a:cubicBezTo>
                <a:lnTo>
                  <a:pt x="2086342" y="21600"/>
                </a:lnTo>
                <a:cubicBezTo>
                  <a:pt x="2086541" y="21600"/>
                  <a:pt x="2086702" y="21439"/>
                  <a:pt x="2086702" y="21240"/>
                </a:cubicBezTo>
                <a:lnTo>
                  <a:pt x="2086702" y="11160"/>
                </a:lnTo>
                <a:cubicBezTo>
                  <a:pt x="2086702" y="4997"/>
                  <a:pt x="2086541" y="0"/>
                  <a:pt x="2086342"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13316" name="Freeform 4"/>
          <p:cNvSpPr>
            <a:spLocks noChangeArrowheads="1"/>
          </p:cNvSpPr>
          <p:nvPr/>
        </p:nvSpPr>
        <p:spPr bwMode="auto">
          <a:xfrm>
            <a:off x="1987550" y="7289800"/>
            <a:ext cx="8093075"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902956" y="0"/>
              </a:cxn>
              <a:cxn ang="0">
                <a:pos x="0" y="11160"/>
              </a:cxn>
              <a:cxn ang="0">
                <a:pos x="0" y="21240"/>
              </a:cxn>
              <a:cxn ang="0">
                <a:pos x="902956" y="21600"/>
              </a:cxn>
              <a:cxn ang="0">
                <a:pos x="1804833" y="21600"/>
              </a:cxn>
              <a:cxn ang="0">
                <a:pos x="1805193" y="21240"/>
              </a:cxn>
              <a:cxn ang="0">
                <a:pos x="1805193" y="11160"/>
              </a:cxn>
              <a:cxn ang="0">
                <a:pos x="1804833" y="0"/>
              </a:cxn>
            </a:cxnLst>
            <a:rect l="T0" t="T1" r="T2" b="T3"/>
            <a:pathLst>
              <a:path w="1805193" h="21600">
                <a:moveTo>
                  <a:pt x="902956" y="0"/>
                </a:moveTo>
                <a:cubicBezTo>
                  <a:pt x="404267" y="0"/>
                  <a:pt x="0" y="4997"/>
                  <a:pt x="0" y="11160"/>
                </a:cubicBezTo>
                <a:lnTo>
                  <a:pt x="0" y="21240"/>
                </a:lnTo>
                <a:cubicBezTo>
                  <a:pt x="0" y="21439"/>
                  <a:pt x="404267" y="21600"/>
                  <a:pt x="902956" y="21600"/>
                </a:cubicBezTo>
                <a:lnTo>
                  <a:pt x="1804833" y="21600"/>
                </a:lnTo>
                <a:cubicBezTo>
                  <a:pt x="1805032" y="21600"/>
                  <a:pt x="1805193" y="21439"/>
                  <a:pt x="1805193" y="21240"/>
                </a:cubicBezTo>
                <a:lnTo>
                  <a:pt x="1805193" y="11160"/>
                </a:lnTo>
                <a:cubicBezTo>
                  <a:pt x="1805193" y="4997"/>
                  <a:pt x="1805032" y="0"/>
                  <a:pt x="1804833" y="0"/>
                </a:cubicBezTo>
                <a:close/>
              </a:path>
            </a:pathLst>
          </a:custGeom>
          <a:solidFill>
            <a:srgbClr val="FF9966"/>
          </a:solidFill>
          <a:ln w="9525" cap="flat">
            <a:noFill/>
            <a:round/>
            <a:headEnd/>
            <a:tailEnd/>
          </a:ln>
          <a:effectLst/>
        </p:spPr>
        <p:txBody>
          <a:bodyPr wrap="none" anchor="ctr"/>
          <a:lstStyle/>
          <a:p>
            <a:pPr>
              <a:defRPr/>
            </a:pPr>
            <a:endParaRPr lang="pl-PL"/>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14337" name="Freeform 1"/>
          <p:cNvSpPr>
            <a:spLocks noChangeArrowheads="1"/>
          </p:cNvSpPr>
          <p:nvPr/>
        </p:nvSpPr>
        <p:spPr bwMode="auto">
          <a:xfrm>
            <a:off x="725488" y="7077075"/>
            <a:ext cx="9355137"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1043711" y="0"/>
              </a:cxn>
              <a:cxn ang="0">
                <a:pos x="0" y="11160"/>
              </a:cxn>
              <a:cxn ang="0">
                <a:pos x="0" y="21240"/>
              </a:cxn>
              <a:cxn ang="0">
                <a:pos x="1043711" y="21600"/>
              </a:cxn>
              <a:cxn ang="0">
                <a:pos x="2086342" y="21600"/>
              </a:cxn>
              <a:cxn ang="0">
                <a:pos x="2086702" y="21240"/>
              </a:cxn>
              <a:cxn ang="0">
                <a:pos x="2086702" y="11160"/>
              </a:cxn>
              <a:cxn ang="0">
                <a:pos x="2086342" y="0"/>
              </a:cxn>
            </a:cxnLst>
            <a:rect l="T0" t="T1" r="T2" b="T3"/>
            <a:pathLst>
              <a:path w="2086702" h="21600">
                <a:moveTo>
                  <a:pt x="1043711" y="0"/>
                </a:moveTo>
                <a:cubicBezTo>
                  <a:pt x="467285" y="0"/>
                  <a:pt x="0" y="4997"/>
                  <a:pt x="0" y="11160"/>
                </a:cubicBezTo>
                <a:lnTo>
                  <a:pt x="0" y="21240"/>
                </a:lnTo>
                <a:cubicBezTo>
                  <a:pt x="0" y="21439"/>
                  <a:pt x="467285" y="21600"/>
                  <a:pt x="1043711" y="21600"/>
                </a:cubicBezTo>
                <a:lnTo>
                  <a:pt x="2086342" y="21600"/>
                </a:lnTo>
                <a:cubicBezTo>
                  <a:pt x="2086541" y="21600"/>
                  <a:pt x="2086702" y="21439"/>
                  <a:pt x="2086702" y="21240"/>
                </a:cubicBezTo>
                <a:lnTo>
                  <a:pt x="2086702" y="11160"/>
                </a:lnTo>
                <a:cubicBezTo>
                  <a:pt x="2086702" y="4997"/>
                  <a:pt x="2086541" y="0"/>
                  <a:pt x="2086342"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14338" name="Freeform 2"/>
          <p:cNvSpPr>
            <a:spLocks noChangeArrowheads="1"/>
          </p:cNvSpPr>
          <p:nvPr/>
        </p:nvSpPr>
        <p:spPr bwMode="auto">
          <a:xfrm>
            <a:off x="1987550" y="7289800"/>
            <a:ext cx="8093075"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902956" y="0"/>
              </a:cxn>
              <a:cxn ang="0">
                <a:pos x="0" y="11160"/>
              </a:cxn>
              <a:cxn ang="0">
                <a:pos x="0" y="21240"/>
              </a:cxn>
              <a:cxn ang="0">
                <a:pos x="902956" y="21600"/>
              </a:cxn>
              <a:cxn ang="0">
                <a:pos x="1804833" y="21600"/>
              </a:cxn>
              <a:cxn ang="0">
                <a:pos x="1805193" y="21240"/>
              </a:cxn>
              <a:cxn ang="0">
                <a:pos x="1805193" y="11160"/>
              </a:cxn>
              <a:cxn ang="0">
                <a:pos x="1804833" y="0"/>
              </a:cxn>
            </a:cxnLst>
            <a:rect l="T0" t="T1" r="T2" b="T3"/>
            <a:pathLst>
              <a:path w="1805193" h="21600">
                <a:moveTo>
                  <a:pt x="902956" y="0"/>
                </a:moveTo>
                <a:cubicBezTo>
                  <a:pt x="404267" y="0"/>
                  <a:pt x="0" y="4997"/>
                  <a:pt x="0" y="11160"/>
                </a:cubicBezTo>
                <a:lnTo>
                  <a:pt x="0" y="21240"/>
                </a:lnTo>
                <a:cubicBezTo>
                  <a:pt x="0" y="21439"/>
                  <a:pt x="404267" y="21600"/>
                  <a:pt x="902956" y="21600"/>
                </a:cubicBezTo>
                <a:lnTo>
                  <a:pt x="1804833" y="21600"/>
                </a:lnTo>
                <a:cubicBezTo>
                  <a:pt x="1805032" y="21600"/>
                  <a:pt x="1805193" y="21439"/>
                  <a:pt x="1805193" y="21240"/>
                </a:cubicBezTo>
                <a:lnTo>
                  <a:pt x="1805193" y="11160"/>
                </a:lnTo>
                <a:cubicBezTo>
                  <a:pt x="1805193" y="4997"/>
                  <a:pt x="1805032" y="0"/>
                  <a:pt x="1804833"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14340" name="Rectangle 3"/>
          <p:cNvSpPr>
            <a:spLocks noGrp="1" noChangeArrowheads="1"/>
          </p:cNvSpPr>
          <p:nvPr>
            <p:ph type="title"/>
          </p:nvPr>
        </p:nvSpPr>
        <p:spPr bwMode="auto">
          <a:xfrm>
            <a:off x="755650" y="2347913"/>
            <a:ext cx="8567738" cy="1619250"/>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Kliknij, aby edytować styl</a:t>
            </a:r>
          </a:p>
        </p:txBody>
      </p:sp>
      <p:sp>
        <p:nvSpPr>
          <p:cNvPr id="2" name="Rectangle 4"/>
          <p:cNvSpPr>
            <a:spLocks noGrp="1" noChangeArrowheads="1"/>
          </p:cNvSpPr>
          <p:nvPr/>
        </p:nvSpPr>
        <p:spPr bwMode="auto">
          <a:xfrm>
            <a:off x="1512888" y="4283075"/>
            <a:ext cx="7054850" cy="1930400"/>
          </a:xfrm>
          <a:prstGeom prst="rect">
            <a:avLst/>
          </a:prstGeom>
          <a:noFill/>
          <a:ln w="25560" cap="flat">
            <a:noFill/>
            <a:round/>
            <a:headEnd/>
            <a:tailEnd/>
          </a:ln>
          <a:effectLst/>
        </p:spPr>
        <p:txBody>
          <a:bodyPr lIns="0" tIns="15120" rIns="0" bIns="0" anchorCtr="1"/>
          <a:lstStyle/>
          <a:p>
            <a:pPr algn="ctr">
              <a:defRPr/>
            </a:pPr>
            <a:r>
              <a:rPr lang="en-GB" sz="3200">
                <a:solidFill>
                  <a:srgbClr val="000000"/>
                </a:solidFill>
              </a:rPr>
              <a:t>Kliknij, aby edytować styl wzorca podtytułu</a:t>
            </a: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15361" name="Freeform 1"/>
          <p:cNvSpPr>
            <a:spLocks noChangeArrowheads="1"/>
          </p:cNvSpPr>
          <p:nvPr/>
        </p:nvSpPr>
        <p:spPr bwMode="auto">
          <a:xfrm>
            <a:off x="725488" y="7077075"/>
            <a:ext cx="9355137"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1043711" y="0"/>
              </a:cxn>
              <a:cxn ang="0">
                <a:pos x="0" y="11160"/>
              </a:cxn>
              <a:cxn ang="0">
                <a:pos x="0" y="21240"/>
              </a:cxn>
              <a:cxn ang="0">
                <a:pos x="1043711" y="21600"/>
              </a:cxn>
              <a:cxn ang="0">
                <a:pos x="2086342" y="21600"/>
              </a:cxn>
              <a:cxn ang="0">
                <a:pos x="2086702" y="21240"/>
              </a:cxn>
              <a:cxn ang="0">
                <a:pos x="2086702" y="11160"/>
              </a:cxn>
              <a:cxn ang="0">
                <a:pos x="2086342" y="0"/>
              </a:cxn>
            </a:cxnLst>
            <a:rect l="T0" t="T1" r="T2" b="T3"/>
            <a:pathLst>
              <a:path w="2086702" h="21600">
                <a:moveTo>
                  <a:pt x="1043711" y="0"/>
                </a:moveTo>
                <a:cubicBezTo>
                  <a:pt x="467285" y="0"/>
                  <a:pt x="0" y="4997"/>
                  <a:pt x="0" y="11160"/>
                </a:cubicBezTo>
                <a:lnTo>
                  <a:pt x="0" y="21240"/>
                </a:lnTo>
                <a:cubicBezTo>
                  <a:pt x="0" y="21439"/>
                  <a:pt x="467285" y="21600"/>
                  <a:pt x="1043711" y="21600"/>
                </a:cubicBezTo>
                <a:lnTo>
                  <a:pt x="2086342" y="21600"/>
                </a:lnTo>
                <a:cubicBezTo>
                  <a:pt x="2086541" y="21600"/>
                  <a:pt x="2086702" y="21439"/>
                  <a:pt x="2086702" y="21240"/>
                </a:cubicBezTo>
                <a:lnTo>
                  <a:pt x="2086702" y="11160"/>
                </a:lnTo>
                <a:cubicBezTo>
                  <a:pt x="2086702" y="4997"/>
                  <a:pt x="2086541" y="0"/>
                  <a:pt x="2086342"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15362" name="Freeform 2"/>
          <p:cNvSpPr>
            <a:spLocks noChangeArrowheads="1"/>
          </p:cNvSpPr>
          <p:nvPr/>
        </p:nvSpPr>
        <p:spPr bwMode="auto">
          <a:xfrm>
            <a:off x="1987550" y="7289800"/>
            <a:ext cx="8093075"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902956" y="0"/>
              </a:cxn>
              <a:cxn ang="0">
                <a:pos x="0" y="11160"/>
              </a:cxn>
              <a:cxn ang="0">
                <a:pos x="0" y="21240"/>
              </a:cxn>
              <a:cxn ang="0">
                <a:pos x="902956" y="21600"/>
              </a:cxn>
              <a:cxn ang="0">
                <a:pos x="1804833" y="21600"/>
              </a:cxn>
              <a:cxn ang="0">
                <a:pos x="1805193" y="21240"/>
              </a:cxn>
              <a:cxn ang="0">
                <a:pos x="1805193" y="11160"/>
              </a:cxn>
              <a:cxn ang="0">
                <a:pos x="1804833" y="0"/>
              </a:cxn>
            </a:cxnLst>
            <a:rect l="T0" t="T1" r="T2" b="T3"/>
            <a:pathLst>
              <a:path w="1805193" h="21600">
                <a:moveTo>
                  <a:pt x="902956" y="0"/>
                </a:moveTo>
                <a:cubicBezTo>
                  <a:pt x="404267" y="0"/>
                  <a:pt x="0" y="4997"/>
                  <a:pt x="0" y="11160"/>
                </a:cubicBezTo>
                <a:lnTo>
                  <a:pt x="0" y="21240"/>
                </a:lnTo>
                <a:cubicBezTo>
                  <a:pt x="0" y="21439"/>
                  <a:pt x="404267" y="21600"/>
                  <a:pt x="902956" y="21600"/>
                </a:cubicBezTo>
                <a:lnTo>
                  <a:pt x="1804833" y="21600"/>
                </a:lnTo>
                <a:cubicBezTo>
                  <a:pt x="1805032" y="21600"/>
                  <a:pt x="1805193" y="21439"/>
                  <a:pt x="1805193" y="21240"/>
                </a:cubicBezTo>
                <a:lnTo>
                  <a:pt x="1805193" y="11160"/>
                </a:lnTo>
                <a:cubicBezTo>
                  <a:pt x="1805193" y="4997"/>
                  <a:pt x="1805032" y="0"/>
                  <a:pt x="1804833"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15364" name="Rectangle 3"/>
          <p:cNvSpPr>
            <a:spLocks noGrp="1" noChangeArrowheads="1"/>
          </p:cNvSpPr>
          <p:nvPr>
            <p:ph type="title"/>
          </p:nvPr>
        </p:nvSpPr>
        <p:spPr bwMode="auto">
          <a:xfrm>
            <a:off x="741363" y="282575"/>
            <a:ext cx="8605837" cy="1258888"/>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Kliknij, aby edytować styl</a:t>
            </a:r>
          </a:p>
        </p:txBody>
      </p:sp>
      <p:sp>
        <p:nvSpPr>
          <p:cNvPr id="2" name="Text Box 4"/>
          <p:cNvSpPr txBox="1">
            <a:spLocks noChangeArrowheads="1"/>
          </p:cNvSpPr>
          <p:nvPr/>
        </p:nvSpPr>
        <p:spPr bwMode="auto">
          <a:xfrm>
            <a:off x="741363" y="1963738"/>
            <a:ext cx="8770937" cy="4935537"/>
          </a:xfrm>
          <a:prstGeom prst="rect">
            <a:avLst/>
          </a:prstGeom>
          <a:noFill/>
          <a:ln w="25560" cap="flat">
            <a:noFill/>
            <a:round/>
            <a:headEnd/>
            <a:tailEnd/>
          </a:ln>
          <a:effectLst/>
        </p:spPr>
        <p:txBody>
          <a:bodyPr lIns="0" tIns="15120" rIns="0" bIns="0"/>
          <a:lstStyle/>
          <a:p>
            <a:pPr marL="342900" indent="-341313">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pl-PL" sz="2400">
                <a:solidFill>
                  <a:srgbClr val="E6E6E6"/>
                </a:solidFill>
                <a:latin typeface="Times New Roman" pitchFamily="16" charset="0"/>
              </a:rPr>
              <a:t>Kliknij, aby edytować style wzorca tekstu</a:t>
            </a:r>
            <a:br>
              <a:rPr lang="pl-PL" sz="2400">
                <a:solidFill>
                  <a:srgbClr val="E6E6E6"/>
                </a:solidFill>
                <a:latin typeface="Times New Roman" pitchFamily="16" charset="0"/>
              </a:rPr>
            </a:br>
            <a:r>
              <a:rPr lang="pl-PL" sz="2800">
                <a:solidFill>
                  <a:srgbClr val="000000"/>
                </a:solidFill>
              </a:rPr>
              <a:t>Drugi poziom</a:t>
            </a:r>
            <a:br>
              <a:rPr lang="pl-PL" sz="2800">
                <a:solidFill>
                  <a:srgbClr val="000000"/>
                </a:solidFill>
              </a:rPr>
            </a:br>
            <a:r>
              <a:rPr lang="pl-PL" sz="2400">
                <a:solidFill>
                  <a:srgbClr val="000000"/>
                </a:solidFill>
              </a:rPr>
              <a:t>Trzeci poziom</a:t>
            </a:r>
            <a:br>
              <a:rPr lang="pl-PL" sz="2400">
                <a:solidFill>
                  <a:srgbClr val="000000"/>
                </a:solidFill>
              </a:rPr>
            </a:br>
            <a:r>
              <a:rPr lang="pl-PL" sz="2000">
                <a:solidFill>
                  <a:srgbClr val="000000"/>
                </a:solidFill>
              </a:rPr>
              <a:t>Czwarty poziom</a:t>
            </a:r>
            <a:br>
              <a:rPr lang="pl-PL" sz="2000">
                <a:solidFill>
                  <a:srgbClr val="000000"/>
                </a:solidFill>
              </a:rPr>
            </a:br>
            <a:r>
              <a:rPr lang="pl-PL" sz="2000">
                <a:solidFill>
                  <a:srgbClr val="000000"/>
                </a:solidFill>
              </a:rPr>
              <a:t>Piąty poziom</a:t>
            </a:r>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16385" name="Freeform 1"/>
          <p:cNvSpPr>
            <a:spLocks noChangeArrowheads="1"/>
          </p:cNvSpPr>
          <p:nvPr/>
        </p:nvSpPr>
        <p:spPr bwMode="auto">
          <a:xfrm>
            <a:off x="725488" y="7077075"/>
            <a:ext cx="9355137"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1043711" y="0"/>
              </a:cxn>
              <a:cxn ang="0">
                <a:pos x="0" y="11160"/>
              </a:cxn>
              <a:cxn ang="0">
                <a:pos x="0" y="21240"/>
              </a:cxn>
              <a:cxn ang="0">
                <a:pos x="1043711" y="21600"/>
              </a:cxn>
              <a:cxn ang="0">
                <a:pos x="2086342" y="21600"/>
              </a:cxn>
              <a:cxn ang="0">
                <a:pos x="2086702" y="21240"/>
              </a:cxn>
              <a:cxn ang="0">
                <a:pos x="2086702" y="11160"/>
              </a:cxn>
              <a:cxn ang="0">
                <a:pos x="2086342" y="0"/>
              </a:cxn>
            </a:cxnLst>
            <a:rect l="T0" t="T1" r="T2" b="T3"/>
            <a:pathLst>
              <a:path w="2086702" h="21600">
                <a:moveTo>
                  <a:pt x="1043711" y="0"/>
                </a:moveTo>
                <a:cubicBezTo>
                  <a:pt x="467285" y="0"/>
                  <a:pt x="0" y="4997"/>
                  <a:pt x="0" y="11160"/>
                </a:cubicBezTo>
                <a:lnTo>
                  <a:pt x="0" y="21240"/>
                </a:lnTo>
                <a:cubicBezTo>
                  <a:pt x="0" y="21439"/>
                  <a:pt x="467285" y="21600"/>
                  <a:pt x="1043711" y="21600"/>
                </a:cubicBezTo>
                <a:lnTo>
                  <a:pt x="2086342" y="21600"/>
                </a:lnTo>
                <a:cubicBezTo>
                  <a:pt x="2086541" y="21600"/>
                  <a:pt x="2086702" y="21439"/>
                  <a:pt x="2086702" y="21240"/>
                </a:cubicBezTo>
                <a:lnTo>
                  <a:pt x="2086702" y="11160"/>
                </a:lnTo>
                <a:cubicBezTo>
                  <a:pt x="2086702" y="4997"/>
                  <a:pt x="2086541" y="0"/>
                  <a:pt x="2086342"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16386" name="Freeform 2"/>
          <p:cNvSpPr>
            <a:spLocks noChangeArrowheads="1"/>
          </p:cNvSpPr>
          <p:nvPr/>
        </p:nvSpPr>
        <p:spPr bwMode="auto">
          <a:xfrm>
            <a:off x="1987550" y="7289800"/>
            <a:ext cx="8093075"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902956" y="0"/>
              </a:cxn>
              <a:cxn ang="0">
                <a:pos x="0" y="11160"/>
              </a:cxn>
              <a:cxn ang="0">
                <a:pos x="0" y="21240"/>
              </a:cxn>
              <a:cxn ang="0">
                <a:pos x="902956" y="21600"/>
              </a:cxn>
              <a:cxn ang="0">
                <a:pos x="1804833" y="21600"/>
              </a:cxn>
              <a:cxn ang="0">
                <a:pos x="1805193" y="21240"/>
              </a:cxn>
              <a:cxn ang="0">
                <a:pos x="1805193" y="11160"/>
              </a:cxn>
              <a:cxn ang="0">
                <a:pos x="1804833" y="0"/>
              </a:cxn>
            </a:cxnLst>
            <a:rect l="T0" t="T1" r="T2" b="T3"/>
            <a:pathLst>
              <a:path w="1805193" h="21600">
                <a:moveTo>
                  <a:pt x="902956" y="0"/>
                </a:moveTo>
                <a:cubicBezTo>
                  <a:pt x="404267" y="0"/>
                  <a:pt x="0" y="4997"/>
                  <a:pt x="0" y="11160"/>
                </a:cubicBezTo>
                <a:lnTo>
                  <a:pt x="0" y="21240"/>
                </a:lnTo>
                <a:cubicBezTo>
                  <a:pt x="0" y="21439"/>
                  <a:pt x="404267" y="21600"/>
                  <a:pt x="902956" y="21600"/>
                </a:cubicBezTo>
                <a:lnTo>
                  <a:pt x="1804833" y="21600"/>
                </a:lnTo>
                <a:cubicBezTo>
                  <a:pt x="1805032" y="21600"/>
                  <a:pt x="1805193" y="21439"/>
                  <a:pt x="1805193" y="21240"/>
                </a:cubicBezTo>
                <a:lnTo>
                  <a:pt x="1805193" y="11160"/>
                </a:lnTo>
                <a:cubicBezTo>
                  <a:pt x="1805193" y="4997"/>
                  <a:pt x="1805032" y="0"/>
                  <a:pt x="1804833"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16388" name="Rectangle 3"/>
          <p:cNvSpPr>
            <a:spLocks noGrp="1" noChangeArrowheads="1"/>
          </p:cNvSpPr>
          <p:nvPr>
            <p:ph type="title"/>
          </p:nvPr>
        </p:nvSpPr>
        <p:spPr bwMode="auto">
          <a:xfrm>
            <a:off x="796925" y="4857750"/>
            <a:ext cx="8566150" cy="1500188"/>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Kliknij, aby edytować styl</a:t>
            </a:r>
          </a:p>
        </p:txBody>
      </p:sp>
      <p:sp>
        <p:nvSpPr>
          <p:cNvPr id="16389" name="Rectangle 4"/>
          <p:cNvSpPr>
            <a:spLocks noGrp="1" noChangeArrowheads="1"/>
          </p:cNvSpPr>
          <p:nvPr>
            <p:ph type="body" idx="1"/>
          </p:nvPr>
        </p:nvSpPr>
        <p:spPr bwMode="auto">
          <a:xfrm>
            <a:off x="796925" y="3203575"/>
            <a:ext cx="8566150" cy="1652588"/>
          </a:xfrm>
          <a:prstGeom prst="rect">
            <a:avLst/>
          </a:prstGeom>
          <a:noFill/>
          <a:ln w="25560">
            <a:noFill/>
            <a:round/>
            <a:headEnd/>
            <a:tailEnd/>
          </a:ln>
        </p:spPr>
        <p:txBody>
          <a:bodyPr vert="horz" wrap="square" lIns="0" tIns="15120" rIns="0" bIns="0" numCol="1" anchor="b" anchorCtr="0" compatLnSpc="1">
            <a:prstTxWarp prst="textNoShape">
              <a:avLst/>
            </a:prstTxWarp>
          </a:bodyPr>
          <a:lstStyle/>
          <a:p>
            <a:pPr lvl="0"/>
            <a:r>
              <a:rPr lang="en-GB" smtClean="0"/>
              <a:t>Kliknij, aby edytować style wzorca tekstu</a:t>
            </a:r>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17409" name="Freeform 1"/>
          <p:cNvSpPr>
            <a:spLocks noChangeArrowheads="1"/>
          </p:cNvSpPr>
          <p:nvPr/>
        </p:nvSpPr>
        <p:spPr bwMode="auto">
          <a:xfrm>
            <a:off x="725488" y="7077075"/>
            <a:ext cx="9355137"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1043711" y="0"/>
              </a:cxn>
              <a:cxn ang="0">
                <a:pos x="0" y="11160"/>
              </a:cxn>
              <a:cxn ang="0">
                <a:pos x="0" y="21240"/>
              </a:cxn>
              <a:cxn ang="0">
                <a:pos x="1043711" y="21600"/>
              </a:cxn>
              <a:cxn ang="0">
                <a:pos x="2086342" y="21600"/>
              </a:cxn>
              <a:cxn ang="0">
                <a:pos x="2086702" y="21240"/>
              </a:cxn>
              <a:cxn ang="0">
                <a:pos x="2086702" y="11160"/>
              </a:cxn>
              <a:cxn ang="0">
                <a:pos x="2086342" y="0"/>
              </a:cxn>
            </a:cxnLst>
            <a:rect l="T0" t="T1" r="T2" b="T3"/>
            <a:pathLst>
              <a:path w="2086702" h="21600">
                <a:moveTo>
                  <a:pt x="1043711" y="0"/>
                </a:moveTo>
                <a:cubicBezTo>
                  <a:pt x="467285" y="0"/>
                  <a:pt x="0" y="4997"/>
                  <a:pt x="0" y="11160"/>
                </a:cubicBezTo>
                <a:lnTo>
                  <a:pt x="0" y="21240"/>
                </a:lnTo>
                <a:cubicBezTo>
                  <a:pt x="0" y="21439"/>
                  <a:pt x="467285" y="21600"/>
                  <a:pt x="1043711" y="21600"/>
                </a:cubicBezTo>
                <a:lnTo>
                  <a:pt x="2086342" y="21600"/>
                </a:lnTo>
                <a:cubicBezTo>
                  <a:pt x="2086541" y="21600"/>
                  <a:pt x="2086702" y="21439"/>
                  <a:pt x="2086702" y="21240"/>
                </a:cubicBezTo>
                <a:lnTo>
                  <a:pt x="2086702" y="11160"/>
                </a:lnTo>
                <a:cubicBezTo>
                  <a:pt x="2086702" y="4997"/>
                  <a:pt x="2086541" y="0"/>
                  <a:pt x="2086342"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17410" name="Freeform 2"/>
          <p:cNvSpPr>
            <a:spLocks noChangeArrowheads="1"/>
          </p:cNvSpPr>
          <p:nvPr/>
        </p:nvSpPr>
        <p:spPr bwMode="auto">
          <a:xfrm>
            <a:off x="1987550" y="7289800"/>
            <a:ext cx="8093075"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902956" y="0"/>
              </a:cxn>
              <a:cxn ang="0">
                <a:pos x="0" y="11160"/>
              </a:cxn>
              <a:cxn ang="0">
                <a:pos x="0" y="21240"/>
              </a:cxn>
              <a:cxn ang="0">
                <a:pos x="902956" y="21600"/>
              </a:cxn>
              <a:cxn ang="0">
                <a:pos x="1804833" y="21600"/>
              </a:cxn>
              <a:cxn ang="0">
                <a:pos x="1805193" y="21240"/>
              </a:cxn>
              <a:cxn ang="0">
                <a:pos x="1805193" y="11160"/>
              </a:cxn>
              <a:cxn ang="0">
                <a:pos x="1804833" y="0"/>
              </a:cxn>
            </a:cxnLst>
            <a:rect l="T0" t="T1" r="T2" b="T3"/>
            <a:pathLst>
              <a:path w="1805193" h="21600">
                <a:moveTo>
                  <a:pt x="902956" y="0"/>
                </a:moveTo>
                <a:cubicBezTo>
                  <a:pt x="404267" y="0"/>
                  <a:pt x="0" y="4997"/>
                  <a:pt x="0" y="11160"/>
                </a:cubicBezTo>
                <a:lnTo>
                  <a:pt x="0" y="21240"/>
                </a:lnTo>
                <a:cubicBezTo>
                  <a:pt x="0" y="21439"/>
                  <a:pt x="404267" y="21600"/>
                  <a:pt x="902956" y="21600"/>
                </a:cubicBezTo>
                <a:lnTo>
                  <a:pt x="1804833" y="21600"/>
                </a:lnTo>
                <a:cubicBezTo>
                  <a:pt x="1805032" y="21600"/>
                  <a:pt x="1805193" y="21439"/>
                  <a:pt x="1805193" y="21240"/>
                </a:cubicBezTo>
                <a:lnTo>
                  <a:pt x="1805193" y="11160"/>
                </a:lnTo>
                <a:cubicBezTo>
                  <a:pt x="1805193" y="4997"/>
                  <a:pt x="1805032" y="0"/>
                  <a:pt x="1804833"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17412" name="Rectangle 3"/>
          <p:cNvSpPr>
            <a:spLocks noGrp="1" noChangeArrowheads="1"/>
          </p:cNvSpPr>
          <p:nvPr>
            <p:ph type="title"/>
          </p:nvPr>
        </p:nvSpPr>
        <p:spPr bwMode="auto">
          <a:xfrm>
            <a:off x="741363" y="282575"/>
            <a:ext cx="8605837" cy="1258888"/>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Kliknij, aby edytować styl</a:t>
            </a:r>
          </a:p>
        </p:txBody>
      </p:sp>
      <p:sp>
        <p:nvSpPr>
          <p:cNvPr id="2" name="Text Box 4"/>
          <p:cNvSpPr txBox="1">
            <a:spLocks noChangeArrowheads="1"/>
          </p:cNvSpPr>
          <p:nvPr/>
        </p:nvSpPr>
        <p:spPr bwMode="auto">
          <a:xfrm>
            <a:off x="741363" y="1963738"/>
            <a:ext cx="4308475" cy="4935537"/>
          </a:xfrm>
          <a:prstGeom prst="rect">
            <a:avLst/>
          </a:prstGeom>
          <a:noFill/>
          <a:ln w="25560" cap="flat">
            <a:noFill/>
            <a:round/>
            <a:headEnd/>
            <a:tailEnd/>
          </a:ln>
          <a:effectLst/>
        </p:spPr>
        <p:txBody>
          <a:bodyPr lIns="0" tIns="15120" rIns="0" bIns="0"/>
          <a:lstStyle/>
          <a:p>
            <a:pPr marL="342900" indent="-341313">
              <a:lnSpc>
                <a:spcPct val="95000"/>
              </a:lnSpc>
              <a:tabLst>
                <a:tab pos="723900" algn="l"/>
                <a:tab pos="1447800" algn="l"/>
                <a:tab pos="2171700" algn="l"/>
                <a:tab pos="2895600" algn="l"/>
                <a:tab pos="3619500" algn="l"/>
              </a:tabLst>
              <a:defRPr/>
            </a:pPr>
            <a:r>
              <a:rPr lang="pl-PL" sz="2800">
                <a:solidFill>
                  <a:srgbClr val="E6E6E6"/>
                </a:solidFill>
                <a:latin typeface="Times New Roman" pitchFamily="16" charset="0"/>
              </a:rPr>
              <a:t>Kliknij, aby edytować style wzorca tekstu</a:t>
            </a:r>
            <a:br>
              <a:rPr lang="pl-PL" sz="2800">
                <a:solidFill>
                  <a:srgbClr val="E6E6E6"/>
                </a:solidFill>
                <a:latin typeface="Times New Roman" pitchFamily="16" charset="0"/>
              </a:rPr>
            </a:br>
            <a:r>
              <a:rPr lang="pl-PL" sz="2400">
                <a:solidFill>
                  <a:srgbClr val="000000"/>
                </a:solidFill>
              </a:rPr>
              <a:t>Drugi poziom</a:t>
            </a:r>
            <a:br>
              <a:rPr lang="pl-PL" sz="2400">
                <a:solidFill>
                  <a:srgbClr val="000000"/>
                </a:solidFill>
              </a:rPr>
            </a:br>
            <a:r>
              <a:rPr lang="pl-PL" sz="2000">
                <a:solidFill>
                  <a:srgbClr val="000000"/>
                </a:solidFill>
              </a:rPr>
              <a:t>Trzeci poziom</a:t>
            </a:r>
            <a:br>
              <a:rPr lang="pl-PL" sz="2000">
                <a:solidFill>
                  <a:srgbClr val="000000"/>
                </a:solidFill>
              </a:rPr>
            </a:br>
            <a:r>
              <a:rPr lang="pl-PL">
                <a:solidFill>
                  <a:srgbClr val="000000"/>
                </a:solidFill>
              </a:rPr>
              <a:t>Czwarty poziom</a:t>
            </a:r>
            <a:br>
              <a:rPr lang="pl-PL">
                <a:solidFill>
                  <a:srgbClr val="000000"/>
                </a:solidFill>
              </a:rPr>
            </a:br>
            <a:r>
              <a:rPr lang="pl-PL">
                <a:solidFill>
                  <a:srgbClr val="000000"/>
                </a:solidFill>
              </a:rPr>
              <a:t>Piąty poziom</a:t>
            </a:r>
          </a:p>
        </p:txBody>
      </p:sp>
      <p:sp>
        <p:nvSpPr>
          <p:cNvPr id="17413" name="Text Box 5"/>
          <p:cNvSpPr txBox="1">
            <a:spLocks noChangeArrowheads="1"/>
          </p:cNvSpPr>
          <p:nvPr/>
        </p:nvSpPr>
        <p:spPr bwMode="auto">
          <a:xfrm>
            <a:off x="5202238" y="1963738"/>
            <a:ext cx="4310062" cy="4935537"/>
          </a:xfrm>
          <a:prstGeom prst="rect">
            <a:avLst/>
          </a:prstGeom>
          <a:noFill/>
          <a:ln w="25560" cap="flat">
            <a:noFill/>
            <a:round/>
            <a:headEnd/>
            <a:tailEnd/>
          </a:ln>
          <a:effectLst/>
        </p:spPr>
        <p:txBody>
          <a:bodyPr lIns="0" tIns="15120" rIns="0" bIns="0"/>
          <a:lstStyle/>
          <a:p>
            <a:pPr marL="342900" indent="-341313">
              <a:lnSpc>
                <a:spcPct val="95000"/>
              </a:lnSpc>
              <a:tabLst>
                <a:tab pos="723900" algn="l"/>
                <a:tab pos="1447800" algn="l"/>
                <a:tab pos="2171700" algn="l"/>
                <a:tab pos="2895600" algn="l"/>
                <a:tab pos="3619500" algn="l"/>
              </a:tabLst>
              <a:defRPr/>
            </a:pPr>
            <a:r>
              <a:rPr lang="pl-PL" sz="2800">
                <a:solidFill>
                  <a:srgbClr val="E6E6E6"/>
                </a:solidFill>
                <a:latin typeface="Times New Roman" pitchFamily="16" charset="0"/>
              </a:rPr>
              <a:t>Kliknij, aby edytować style wzorca tekstu</a:t>
            </a:r>
            <a:br>
              <a:rPr lang="pl-PL" sz="2800">
                <a:solidFill>
                  <a:srgbClr val="E6E6E6"/>
                </a:solidFill>
                <a:latin typeface="Times New Roman" pitchFamily="16" charset="0"/>
              </a:rPr>
            </a:br>
            <a:r>
              <a:rPr lang="pl-PL" sz="2400">
                <a:solidFill>
                  <a:srgbClr val="000000"/>
                </a:solidFill>
              </a:rPr>
              <a:t>Drugi poziom</a:t>
            </a:r>
            <a:br>
              <a:rPr lang="pl-PL" sz="2400">
                <a:solidFill>
                  <a:srgbClr val="000000"/>
                </a:solidFill>
              </a:rPr>
            </a:br>
            <a:r>
              <a:rPr lang="pl-PL" sz="2000">
                <a:solidFill>
                  <a:srgbClr val="000000"/>
                </a:solidFill>
              </a:rPr>
              <a:t>Trzeci poziom</a:t>
            </a:r>
            <a:br>
              <a:rPr lang="pl-PL" sz="2000">
                <a:solidFill>
                  <a:srgbClr val="000000"/>
                </a:solidFill>
              </a:rPr>
            </a:br>
            <a:r>
              <a:rPr lang="pl-PL">
                <a:solidFill>
                  <a:srgbClr val="000000"/>
                </a:solidFill>
              </a:rPr>
              <a:t>Czwarty poziom</a:t>
            </a:r>
            <a:br>
              <a:rPr lang="pl-PL">
                <a:solidFill>
                  <a:srgbClr val="000000"/>
                </a:solidFill>
              </a:rPr>
            </a:br>
            <a:r>
              <a:rPr lang="pl-PL">
                <a:solidFill>
                  <a:srgbClr val="000000"/>
                </a:solidFill>
              </a:rPr>
              <a:t>Piąty poziom</a:t>
            </a:r>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18433" name="Freeform 1"/>
          <p:cNvSpPr>
            <a:spLocks noChangeArrowheads="1"/>
          </p:cNvSpPr>
          <p:nvPr/>
        </p:nvSpPr>
        <p:spPr bwMode="auto">
          <a:xfrm>
            <a:off x="725488" y="7077075"/>
            <a:ext cx="9355137"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1043711" y="0"/>
              </a:cxn>
              <a:cxn ang="0">
                <a:pos x="0" y="11160"/>
              </a:cxn>
              <a:cxn ang="0">
                <a:pos x="0" y="21240"/>
              </a:cxn>
              <a:cxn ang="0">
                <a:pos x="1043711" y="21600"/>
              </a:cxn>
              <a:cxn ang="0">
                <a:pos x="2086342" y="21600"/>
              </a:cxn>
              <a:cxn ang="0">
                <a:pos x="2086702" y="21240"/>
              </a:cxn>
              <a:cxn ang="0">
                <a:pos x="2086702" y="11160"/>
              </a:cxn>
              <a:cxn ang="0">
                <a:pos x="2086342" y="0"/>
              </a:cxn>
            </a:cxnLst>
            <a:rect l="T0" t="T1" r="T2" b="T3"/>
            <a:pathLst>
              <a:path w="2086702" h="21600">
                <a:moveTo>
                  <a:pt x="1043711" y="0"/>
                </a:moveTo>
                <a:cubicBezTo>
                  <a:pt x="467285" y="0"/>
                  <a:pt x="0" y="4997"/>
                  <a:pt x="0" y="11160"/>
                </a:cubicBezTo>
                <a:lnTo>
                  <a:pt x="0" y="21240"/>
                </a:lnTo>
                <a:cubicBezTo>
                  <a:pt x="0" y="21439"/>
                  <a:pt x="467285" y="21600"/>
                  <a:pt x="1043711" y="21600"/>
                </a:cubicBezTo>
                <a:lnTo>
                  <a:pt x="2086342" y="21600"/>
                </a:lnTo>
                <a:cubicBezTo>
                  <a:pt x="2086541" y="21600"/>
                  <a:pt x="2086702" y="21439"/>
                  <a:pt x="2086702" y="21240"/>
                </a:cubicBezTo>
                <a:lnTo>
                  <a:pt x="2086702" y="11160"/>
                </a:lnTo>
                <a:cubicBezTo>
                  <a:pt x="2086702" y="4997"/>
                  <a:pt x="2086541" y="0"/>
                  <a:pt x="2086342"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18434" name="Freeform 2"/>
          <p:cNvSpPr>
            <a:spLocks noChangeArrowheads="1"/>
          </p:cNvSpPr>
          <p:nvPr/>
        </p:nvSpPr>
        <p:spPr bwMode="auto">
          <a:xfrm>
            <a:off x="1987550" y="7289800"/>
            <a:ext cx="8093075"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902956" y="0"/>
              </a:cxn>
              <a:cxn ang="0">
                <a:pos x="0" y="11160"/>
              </a:cxn>
              <a:cxn ang="0">
                <a:pos x="0" y="21240"/>
              </a:cxn>
              <a:cxn ang="0">
                <a:pos x="902956" y="21600"/>
              </a:cxn>
              <a:cxn ang="0">
                <a:pos x="1804833" y="21600"/>
              </a:cxn>
              <a:cxn ang="0">
                <a:pos x="1805193" y="21240"/>
              </a:cxn>
              <a:cxn ang="0">
                <a:pos x="1805193" y="11160"/>
              </a:cxn>
              <a:cxn ang="0">
                <a:pos x="1804833" y="0"/>
              </a:cxn>
            </a:cxnLst>
            <a:rect l="T0" t="T1" r="T2" b="T3"/>
            <a:pathLst>
              <a:path w="1805193" h="21600">
                <a:moveTo>
                  <a:pt x="902956" y="0"/>
                </a:moveTo>
                <a:cubicBezTo>
                  <a:pt x="404267" y="0"/>
                  <a:pt x="0" y="4997"/>
                  <a:pt x="0" y="11160"/>
                </a:cubicBezTo>
                <a:lnTo>
                  <a:pt x="0" y="21240"/>
                </a:lnTo>
                <a:cubicBezTo>
                  <a:pt x="0" y="21439"/>
                  <a:pt x="404267" y="21600"/>
                  <a:pt x="902956" y="21600"/>
                </a:cubicBezTo>
                <a:lnTo>
                  <a:pt x="1804833" y="21600"/>
                </a:lnTo>
                <a:cubicBezTo>
                  <a:pt x="1805032" y="21600"/>
                  <a:pt x="1805193" y="21439"/>
                  <a:pt x="1805193" y="21240"/>
                </a:cubicBezTo>
                <a:lnTo>
                  <a:pt x="1805193" y="11160"/>
                </a:lnTo>
                <a:cubicBezTo>
                  <a:pt x="1805193" y="4997"/>
                  <a:pt x="1805032" y="0"/>
                  <a:pt x="1804833"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18436" name="Rectangle 3"/>
          <p:cNvSpPr>
            <a:spLocks noGrp="1" noChangeArrowheads="1"/>
          </p:cNvSpPr>
          <p:nvPr>
            <p:ph type="title"/>
          </p:nvPr>
        </p:nvSpPr>
        <p:spPr bwMode="auto">
          <a:xfrm>
            <a:off x="504825" y="303213"/>
            <a:ext cx="9070975" cy="1257300"/>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Kliknij, aby edytować styl</a:t>
            </a:r>
          </a:p>
        </p:txBody>
      </p:sp>
      <p:sp>
        <p:nvSpPr>
          <p:cNvPr id="18437" name="Rectangle 4"/>
          <p:cNvSpPr>
            <a:spLocks noGrp="1" noChangeArrowheads="1"/>
          </p:cNvSpPr>
          <p:nvPr>
            <p:ph type="body" idx="1"/>
          </p:nvPr>
        </p:nvSpPr>
        <p:spPr bwMode="auto">
          <a:xfrm>
            <a:off x="504825" y="1692275"/>
            <a:ext cx="4451350" cy="703263"/>
          </a:xfrm>
          <a:prstGeom prst="rect">
            <a:avLst/>
          </a:prstGeom>
          <a:noFill/>
          <a:ln w="25560">
            <a:noFill/>
            <a:round/>
            <a:headEnd/>
            <a:tailEnd/>
          </a:ln>
        </p:spPr>
        <p:txBody>
          <a:bodyPr vert="horz" wrap="square" lIns="0" tIns="15120" rIns="0" bIns="0" numCol="1" anchor="b" anchorCtr="0" compatLnSpc="1">
            <a:prstTxWarp prst="textNoShape">
              <a:avLst/>
            </a:prstTxWarp>
          </a:bodyPr>
          <a:lstStyle/>
          <a:p>
            <a:pPr lvl="0"/>
            <a:r>
              <a:rPr lang="en-GB" smtClean="0"/>
              <a:t>Kliknij, aby edytować style wzorca tekstu</a:t>
            </a:r>
          </a:p>
        </p:txBody>
      </p:sp>
      <p:sp>
        <p:nvSpPr>
          <p:cNvPr id="2" name="Text Box 5"/>
          <p:cNvSpPr txBox="1">
            <a:spLocks noChangeArrowheads="1"/>
          </p:cNvSpPr>
          <p:nvPr/>
        </p:nvSpPr>
        <p:spPr bwMode="auto">
          <a:xfrm>
            <a:off x="504825" y="2397125"/>
            <a:ext cx="4452938" cy="4356100"/>
          </a:xfrm>
          <a:prstGeom prst="rect">
            <a:avLst/>
          </a:prstGeom>
          <a:noFill/>
          <a:ln w="25560" cap="flat">
            <a:noFill/>
            <a:round/>
            <a:headEnd/>
            <a:tailEnd/>
          </a:ln>
          <a:effectLst/>
        </p:spPr>
        <p:txBody>
          <a:bodyPr lIns="0" tIns="15120" rIns="0" bIns="0"/>
          <a:lstStyle/>
          <a:p>
            <a:pPr marL="342900" indent="-341313">
              <a:lnSpc>
                <a:spcPct val="95000"/>
              </a:lnSpc>
              <a:tabLst>
                <a:tab pos="723900" algn="l"/>
                <a:tab pos="1447800" algn="l"/>
                <a:tab pos="2171700" algn="l"/>
                <a:tab pos="2895600" algn="l"/>
                <a:tab pos="3619500" algn="l"/>
                <a:tab pos="4343400" algn="l"/>
              </a:tabLst>
              <a:defRPr/>
            </a:pPr>
            <a:r>
              <a:rPr lang="pl-PL" sz="2400">
                <a:solidFill>
                  <a:srgbClr val="E6E6E6"/>
                </a:solidFill>
                <a:latin typeface="Times New Roman" pitchFamily="16" charset="0"/>
              </a:rPr>
              <a:t>Kliknij, aby edytować style wzorca tekstu</a:t>
            </a:r>
            <a:br>
              <a:rPr lang="pl-PL" sz="2400">
                <a:solidFill>
                  <a:srgbClr val="E6E6E6"/>
                </a:solidFill>
                <a:latin typeface="Times New Roman" pitchFamily="16" charset="0"/>
              </a:rPr>
            </a:br>
            <a:r>
              <a:rPr lang="pl-PL" sz="2000">
                <a:solidFill>
                  <a:srgbClr val="000000"/>
                </a:solidFill>
              </a:rPr>
              <a:t>Drugi poziom</a:t>
            </a:r>
            <a:br>
              <a:rPr lang="pl-PL" sz="2000">
                <a:solidFill>
                  <a:srgbClr val="000000"/>
                </a:solidFill>
              </a:rPr>
            </a:br>
            <a:r>
              <a:rPr lang="pl-PL">
                <a:solidFill>
                  <a:srgbClr val="000000"/>
                </a:solidFill>
              </a:rPr>
              <a:t>Trzeci poziom</a:t>
            </a:r>
            <a:br>
              <a:rPr lang="pl-PL">
                <a:solidFill>
                  <a:srgbClr val="000000"/>
                </a:solidFill>
              </a:rPr>
            </a:br>
            <a:r>
              <a:rPr lang="pl-PL" sz="1600">
                <a:solidFill>
                  <a:srgbClr val="000000"/>
                </a:solidFill>
              </a:rPr>
              <a:t>Czwarty poziom</a:t>
            </a:r>
            <a:br>
              <a:rPr lang="pl-PL" sz="1600">
                <a:solidFill>
                  <a:srgbClr val="000000"/>
                </a:solidFill>
              </a:rPr>
            </a:br>
            <a:r>
              <a:rPr lang="pl-PL" sz="1600">
                <a:solidFill>
                  <a:srgbClr val="000000"/>
                </a:solidFill>
              </a:rPr>
              <a:t>Piąty poziom</a:t>
            </a:r>
          </a:p>
        </p:txBody>
      </p:sp>
      <p:sp>
        <p:nvSpPr>
          <p:cNvPr id="18438" name="Text Box 6"/>
          <p:cNvSpPr txBox="1">
            <a:spLocks noChangeArrowheads="1"/>
          </p:cNvSpPr>
          <p:nvPr/>
        </p:nvSpPr>
        <p:spPr bwMode="auto">
          <a:xfrm>
            <a:off x="5121275" y="2397125"/>
            <a:ext cx="4456113" cy="4356100"/>
          </a:xfrm>
          <a:prstGeom prst="rect">
            <a:avLst/>
          </a:prstGeom>
          <a:noFill/>
          <a:ln w="25560" cap="flat">
            <a:noFill/>
            <a:round/>
            <a:headEnd/>
            <a:tailEnd/>
          </a:ln>
          <a:effectLst/>
        </p:spPr>
        <p:txBody>
          <a:bodyPr lIns="0" tIns="15120" rIns="0" bIns="0"/>
          <a:lstStyle/>
          <a:p>
            <a:pPr marL="342900" indent="-341313">
              <a:lnSpc>
                <a:spcPct val="95000"/>
              </a:lnSpc>
              <a:tabLst>
                <a:tab pos="723900" algn="l"/>
                <a:tab pos="1447800" algn="l"/>
                <a:tab pos="2171700" algn="l"/>
                <a:tab pos="2895600" algn="l"/>
                <a:tab pos="3619500" algn="l"/>
                <a:tab pos="4343400" algn="l"/>
              </a:tabLst>
              <a:defRPr/>
            </a:pPr>
            <a:r>
              <a:rPr lang="pl-PL" sz="2400">
                <a:solidFill>
                  <a:srgbClr val="E6E6E6"/>
                </a:solidFill>
                <a:latin typeface="Times New Roman" pitchFamily="16" charset="0"/>
              </a:rPr>
              <a:t>Kliknij, aby edytować style wzorca tekstu</a:t>
            </a:r>
            <a:br>
              <a:rPr lang="pl-PL" sz="2400">
                <a:solidFill>
                  <a:srgbClr val="E6E6E6"/>
                </a:solidFill>
                <a:latin typeface="Times New Roman" pitchFamily="16" charset="0"/>
              </a:rPr>
            </a:br>
            <a:r>
              <a:rPr lang="pl-PL" sz="2000">
                <a:solidFill>
                  <a:srgbClr val="000000"/>
                </a:solidFill>
              </a:rPr>
              <a:t>Drugi poziom</a:t>
            </a:r>
            <a:br>
              <a:rPr lang="pl-PL" sz="2000">
                <a:solidFill>
                  <a:srgbClr val="000000"/>
                </a:solidFill>
              </a:rPr>
            </a:br>
            <a:r>
              <a:rPr lang="pl-PL">
                <a:solidFill>
                  <a:srgbClr val="000000"/>
                </a:solidFill>
              </a:rPr>
              <a:t>Trzeci poziom</a:t>
            </a:r>
            <a:br>
              <a:rPr lang="pl-PL">
                <a:solidFill>
                  <a:srgbClr val="000000"/>
                </a:solidFill>
              </a:rPr>
            </a:br>
            <a:r>
              <a:rPr lang="pl-PL" sz="1600">
                <a:solidFill>
                  <a:srgbClr val="000000"/>
                </a:solidFill>
              </a:rPr>
              <a:t>Czwarty poziom</a:t>
            </a:r>
            <a:br>
              <a:rPr lang="pl-PL" sz="1600">
                <a:solidFill>
                  <a:srgbClr val="000000"/>
                </a:solidFill>
              </a:rPr>
            </a:br>
            <a:r>
              <a:rPr lang="pl-PL" sz="1600">
                <a:solidFill>
                  <a:srgbClr val="000000"/>
                </a:solidFill>
              </a:rPr>
              <a:t>Piąty poziom</a:t>
            </a:r>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19457" name="Freeform 1"/>
          <p:cNvSpPr>
            <a:spLocks noChangeArrowheads="1"/>
          </p:cNvSpPr>
          <p:nvPr/>
        </p:nvSpPr>
        <p:spPr bwMode="auto">
          <a:xfrm>
            <a:off x="725488" y="7077075"/>
            <a:ext cx="9355137"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1043711" y="0"/>
              </a:cxn>
              <a:cxn ang="0">
                <a:pos x="0" y="11160"/>
              </a:cxn>
              <a:cxn ang="0">
                <a:pos x="0" y="21240"/>
              </a:cxn>
              <a:cxn ang="0">
                <a:pos x="1043711" y="21600"/>
              </a:cxn>
              <a:cxn ang="0">
                <a:pos x="2086342" y="21600"/>
              </a:cxn>
              <a:cxn ang="0">
                <a:pos x="2086702" y="21240"/>
              </a:cxn>
              <a:cxn ang="0">
                <a:pos x="2086702" y="11160"/>
              </a:cxn>
              <a:cxn ang="0">
                <a:pos x="2086342" y="0"/>
              </a:cxn>
            </a:cxnLst>
            <a:rect l="T0" t="T1" r="T2" b="T3"/>
            <a:pathLst>
              <a:path w="2086702" h="21600">
                <a:moveTo>
                  <a:pt x="1043711" y="0"/>
                </a:moveTo>
                <a:cubicBezTo>
                  <a:pt x="467285" y="0"/>
                  <a:pt x="0" y="4997"/>
                  <a:pt x="0" y="11160"/>
                </a:cubicBezTo>
                <a:lnTo>
                  <a:pt x="0" y="21240"/>
                </a:lnTo>
                <a:cubicBezTo>
                  <a:pt x="0" y="21439"/>
                  <a:pt x="467285" y="21600"/>
                  <a:pt x="1043711" y="21600"/>
                </a:cubicBezTo>
                <a:lnTo>
                  <a:pt x="2086342" y="21600"/>
                </a:lnTo>
                <a:cubicBezTo>
                  <a:pt x="2086541" y="21600"/>
                  <a:pt x="2086702" y="21439"/>
                  <a:pt x="2086702" y="21240"/>
                </a:cubicBezTo>
                <a:lnTo>
                  <a:pt x="2086702" y="11160"/>
                </a:lnTo>
                <a:cubicBezTo>
                  <a:pt x="2086702" y="4997"/>
                  <a:pt x="2086541" y="0"/>
                  <a:pt x="2086342"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19458" name="Freeform 2"/>
          <p:cNvSpPr>
            <a:spLocks noChangeArrowheads="1"/>
          </p:cNvSpPr>
          <p:nvPr/>
        </p:nvSpPr>
        <p:spPr bwMode="auto">
          <a:xfrm>
            <a:off x="1987550" y="7289800"/>
            <a:ext cx="8093075"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902956" y="0"/>
              </a:cxn>
              <a:cxn ang="0">
                <a:pos x="0" y="11160"/>
              </a:cxn>
              <a:cxn ang="0">
                <a:pos x="0" y="21240"/>
              </a:cxn>
              <a:cxn ang="0">
                <a:pos x="902956" y="21600"/>
              </a:cxn>
              <a:cxn ang="0">
                <a:pos x="1804833" y="21600"/>
              </a:cxn>
              <a:cxn ang="0">
                <a:pos x="1805193" y="21240"/>
              </a:cxn>
              <a:cxn ang="0">
                <a:pos x="1805193" y="11160"/>
              </a:cxn>
              <a:cxn ang="0">
                <a:pos x="1804833" y="0"/>
              </a:cxn>
            </a:cxnLst>
            <a:rect l="T0" t="T1" r="T2" b="T3"/>
            <a:pathLst>
              <a:path w="1805193" h="21600">
                <a:moveTo>
                  <a:pt x="902956" y="0"/>
                </a:moveTo>
                <a:cubicBezTo>
                  <a:pt x="404267" y="0"/>
                  <a:pt x="0" y="4997"/>
                  <a:pt x="0" y="11160"/>
                </a:cubicBezTo>
                <a:lnTo>
                  <a:pt x="0" y="21240"/>
                </a:lnTo>
                <a:cubicBezTo>
                  <a:pt x="0" y="21439"/>
                  <a:pt x="404267" y="21600"/>
                  <a:pt x="902956" y="21600"/>
                </a:cubicBezTo>
                <a:lnTo>
                  <a:pt x="1804833" y="21600"/>
                </a:lnTo>
                <a:cubicBezTo>
                  <a:pt x="1805032" y="21600"/>
                  <a:pt x="1805193" y="21439"/>
                  <a:pt x="1805193" y="21240"/>
                </a:cubicBezTo>
                <a:lnTo>
                  <a:pt x="1805193" y="11160"/>
                </a:lnTo>
                <a:cubicBezTo>
                  <a:pt x="1805193" y="4997"/>
                  <a:pt x="1805032" y="0"/>
                  <a:pt x="1804833"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19460" name="Rectangle 3"/>
          <p:cNvSpPr>
            <a:spLocks noGrp="1" noChangeArrowheads="1"/>
          </p:cNvSpPr>
          <p:nvPr>
            <p:ph type="title"/>
          </p:nvPr>
        </p:nvSpPr>
        <p:spPr bwMode="auto">
          <a:xfrm>
            <a:off x="741363" y="282575"/>
            <a:ext cx="8605837" cy="1258888"/>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Kliknij, aby edytować styl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55650" y="2347913"/>
            <a:ext cx="8567738" cy="1619250"/>
          </a:xfrm>
          <a:prstGeom prst="rect">
            <a:avLst/>
          </a:prstGeom>
          <a:noFill/>
          <a:ln w="25560">
            <a:noFill/>
            <a:round/>
            <a:headEnd/>
            <a:tailEnd/>
          </a:ln>
        </p:spPr>
        <p:txBody>
          <a:bodyPr vert="horz" wrap="square" lIns="0" tIns="0" rIns="0" bIns="0" numCol="1" anchor="ctr" anchorCtr="1" compatLnSpc="1">
            <a:prstTxWarp prst="textNoShape">
              <a:avLst/>
            </a:prstTxWarp>
          </a:bodyPr>
          <a:lstStyle/>
          <a:p>
            <a:pPr lvl="0"/>
            <a:r>
              <a:rPr lang="en-GB" smtClean="0"/>
              <a:t>Kliknij, aby edytować styl</a:t>
            </a:r>
          </a:p>
        </p:txBody>
      </p:sp>
      <p:sp>
        <p:nvSpPr>
          <p:cNvPr id="2" name="Rectangle 2"/>
          <p:cNvSpPr>
            <a:spLocks noGrp="1" noChangeArrowheads="1"/>
          </p:cNvSpPr>
          <p:nvPr/>
        </p:nvSpPr>
        <p:spPr bwMode="auto">
          <a:xfrm>
            <a:off x="1512888" y="4283075"/>
            <a:ext cx="7054850" cy="1930400"/>
          </a:xfrm>
          <a:prstGeom prst="rect">
            <a:avLst/>
          </a:prstGeom>
          <a:noFill/>
          <a:ln w="25560" cap="flat">
            <a:noFill/>
            <a:round/>
            <a:headEnd/>
            <a:tailEnd/>
          </a:ln>
          <a:effectLst/>
        </p:spPr>
        <p:txBody>
          <a:bodyPr lIns="0" tIns="28080" rIns="0" bIns="0" anchorCtr="1"/>
          <a:lstStyle/>
          <a:p>
            <a:pPr algn="ctr">
              <a:defRPr/>
            </a:pPr>
            <a:r>
              <a:rPr lang="en-GB" sz="3200">
                <a:solidFill>
                  <a:srgbClr val="000000"/>
                </a:solidFill>
              </a:rPr>
              <a:t>Kliknij, aby edytować styl wzorca podtytułu</a:t>
            </a:r>
          </a:p>
        </p:txBody>
      </p:sp>
      <p:sp>
        <p:nvSpPr>
          <p:cNvPr id="2051" name="Text Box 3"/>
          <p:cNvSpPr txBox="1">
            <a:spLocks noChangeArrowheads="1"/>
          </p:cNvSpPr>
          <p:nvPr/>
        </p:nvSpPr>
        <p:spPr bwMode="auto">
          <a:xfrm>
            <a:off x="503238" y="6886575"/>
            <a:ext cx="2346325" cy="519113"/>
          </a:xfrm>
          <a:prstGeom prst="rect">
            <a:avLst/>
          </a:prstGeom>
          <a:noFill/>
          <a:ln w="25560" cap="flat">
            <a:noFill/>
            <a:round/>
            <a:headEnd/>
            <a:tailEnd/>
          </a:ln>
          <a:effectLst/>
        </p:spPr>
        <p:txBody>
          <a:bodyPr wrap="none" anchor="ctr"/>
          <a:lstStyle/>
          <a:p>
            <a:pPr>
              <a:defRPr/>
            </a:pPr>
            <a:endParaRPr lang="pl-PL"/>
          </a:p>
        </p:txBody>
      </p:sp>
      <p:sp>
        <p:nvSpPr>
          <p:cNvPr id="2052" name="Text Box 4"/>
          <p:cNvSpPr txBox="1">
            <a:spLocks noChangeArrowheads="1"/>
          </p:cNvSpPr>
          <p:nvPr/>
        </p:nvSpPr>
        <p:spPr bwMode="auto">
          <a:xfrm>
            <a:off x="3448050" y="6886575"/>
            <a:ext cx="3194050" cy="519113"/>
          </a:xfrm>
          <a:prstGeom prst="rect">
            <a:avLst/>
          </a:prstGeom>
          <a:noFill/>
          <a:ln w="25560" cap="flat">
            <a:noFill/>
            <a:round/>
            <a:headEnd/>
            <a:tailEnd/>
          </a:ln>
          <a:effectLst/>
        </p:spPr>
        <p:txBody>
          <a:bodyPr wrap="none" anchor="ctr"/>
          <a:lstStyle/>
          <a:p>
            <a:pPr>
              <a:defRPr/>
            </a:pPr>
            <a:endParaRPr lang="pl-PL"/>
          </a:p>
        </p:txBody>
      </p:sp>
      <p:sp>
        <p:nvSpPr>
          <p:cNvPr id="2053" name="Rectangle 5"/>
          <p:cNvSpPr>
            <a:spLocks noGrp="1" noChangeArrowheads="1"/>
          </p:cNvSpPr>
          <p:nvPr>
            <p:ph type="sldNum"/>
          </p:nvPr>
        </p:nvSpPr>
        <p:spPr bwMode="auto">
          <a:xfrm>
            <a:off x="7227888" y="6886575"/>
            <a:ext cx="2344737" cy="517525"/>
          </a:xfrm>
          <a:prstGeom prst="rect">
            <a:avLst/>
          </a:prstGeom>
          <a:noFill/>
          <a:ln w="25560"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0113" algn="l"/>
                <a:tab pos="2171700" algn="l"/>
              </a:tabLst>
              <a:defRPr sz="1400" smtClean="0">
                <a:solidFill>
                  <a:srgbClr val="000000"/>
                </a:solidFill>
                <a:latin typeface="Times New Roman" pitchFamily="16" charset="0"/>
              </a:defRPr>
            </a:lvl1pPr>
          </a:lstStyle>
          <a:p>
            <a:pPr>
              <a:defRPr/>
            </a:pPr>
            <a:fld id="{6A949137-DE5B-427B-B539-166119CCD5B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20481" name="Freeform 1"/>
          <p:cNvSpPr>
            <a:spLocks noChangeArrowheads="1"/>
          </p:cNvSpPr>
          <p:nvPr/>
        </p:nvSpPr>
        <p:spPr bwMode="auto">
          <a:xfrm>
            <a:off x="725488" y="7077075"/>
            <a:ext cx="9355137"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1043711" y="0"/>
              </a:cxn>
              <a:cxn ang="0">
                <a:pos x="0" y="11160"/>
              </a:cxn>
              <a:cxn ang="0">
                <a:pos x="0" y="21240"/>
              </a:cxn>
              <a:cxn ang="0">
                <a:pos x="1043711" y="21600"/>
              </a:cxn>
              <a:cxn ang="0">
                <a:pos x="2086342" y="21600"/>
              </a:cxn>
              <a:cxn ang="0">
                <a:pos x="2086702" y="21240"/>
              </a:cxn>
              <a:cxn ang="0">
                <a:pos x="2086702" y="11160"/>
              </a:cxn>
              <a:cxn ang="0">
                <a:pos x="2086342" y="0"/>
              </a:cxn>
            </a:cxnLst>
            <a:rect l="T0" t="T1" r="T2" b="T3"/>
            <a:pathLst>
              <a:path w="2086702" h="21600">
                <a:moveTo>
                  <a:pt x="1043711" y="0"/>
                </a:moveTo>
                <a:cubicBezTo>
                  <a:pt x="467285" y="0"/>
                  <a:pt x="0" y="4997"/>
                  <a:pt x="0" y="11160"/>
                </a:cubicBezTo>
                <a:lnTo>
                  <a:pt x="0" y="21240"/>
                </a:lnTo>
                <a:cubicBezTo>
                  <a:pt x="0" y="21439"/>
                  <a:pt x="467285" y="21600"/>
                  <a:pt x="1043711" y="21600"/>
                </a:cubicBezTo>
                <a:lnTo>
                  <a:pt x="2086342" y="21600"/>
                </a:lnTo>
                <a:cubicBezTo>
                  <a:pt x="2086541" y="21600"/>
                  <a:pt x="2086702" y="21439"/>
                  <a:pt x="2086702" y="21240"/>
                </a:cubicBezTo>
                <a:lnTo>
                  <a:pt x="2086702" y="11160"/>
                </a:lnTo>
                <a:cubicBezTo>
                  <a:pt x="2086702" y="4997"/>
                  <a:pt x="2086541" y="0"/>
                  <a:pt x="2086342"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20482" name="Freeform 2"/>
          <p:cNvSpPr>
            <a:spLocks noChangeArrowheads="1"/>
          </p:cNvSpPr>
          <p:nvPr/>
        </p:nvSpPr>
        <p:spPr bwMode="auto">
          <a:xfrm>
            <a:off x="1987550" y="7289800"/>
            <a:ext cx="8093075"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902956" y="0"/>
              </a:cxn>
              <a:cxn ang="0">
                <a:pos x="0" y="11160"/>
              </a:cxn>
              <a:cxn ang="0">
                <a:pos x="0" y="21240"/>
              </a:cxn>
              <a:cxn ang="0">
                <a:pos x="902956" y="21600"/>
              </a:cxn>
              <a:cxn ang="0">
                <a:pos x="1804833" y="21600"/>
              </a:cxn>
              <a:cxn ang="0">
                <a:pos x="1805193" y="21240"/>
              </a:cxn>
              <a:cxn ang="0">
                <a:pos x="1805193" y="11160"/>
              </a:cxn>
              <a:cxn ang="0">
                <a:pos x="1804833" y="0"/>
              </a:cxn>
            </a:cxnLst>
            <a:rect l="T0" t="T1" r="T2" b="T3"/>
            <a:pathLst>
              <a:path w="1805193" h="21600">
                <a:moveTo>
                  <a:pt x="902956" y="0"/>
                </a:moveTo>
                <a:cubicBezTo>
                  <a:pt x="404267" y="0"/>
                  <a:pt x="0" y="4997"/>
                  <a:pt x="0" y="11160"/>
                </a:cubicBezTo>
                <a:lnTo>
                  <a:pt x="0" y="21240"/>
                </a:lnTo>
                <a:cubicBezTo>
                  <a:pt x="0" y="21439"/>
                  <a:pt x="404267" y="21600"/>
                  <a:pt x="902956" y="21600"/>
                </a:cubicBezTo>
                <a:lnTo>
                  <a:pt x="1804833" y="21600"/>
                </a:lnTo>
                <a:cubicBezTo>
                  <a:pt x="1805032" y="21600"/>
                  <a:pt x="1805193" y="21439"/>
                  <a:pt x="1805193" y="21240"/>
                </a:cubicBezTo>
                <a:lnTo>
                  <a:pt x="1805193" y="11160"/>
                </a:lnTo>
                <a:cubicBezTo>
                  <a:pt x="1805193" y="4997"/>
                  <a:pt x="1805032" y="0"/>
                  <a:pt x="1804833" y="0"/>
                </a:cubicBezTo>
                <a:close/>
              </a:path>
            </a:pathLst>
          </a:custGeom>
          <a:solidFill>
            <a:srgbClr val="FF9966"/>
          </a:solidFill>
          <a:ln w="9525" cap="flat">
            <a:noFill/>
            <a:round/>
            <a:headEnd/>
            <a:tailEnd/>
          </a:ln>
          <a:effectLst/>
        </p:spPr>
        <p:txBody>
          <a:bodyPr wrap="none" anchor="ctr"/>
          <a:lstStyle/>
          <a:p>
            <a:pPr>
              <a:defRPr/>
            </a:pPr>
            <a:endParaRPr lang="pl-PL"/>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21505" name="Freeform 1"/>
          <p:cNvSpPr>
            <a:spLocks noChangeArrowheads="1"/>
          </p:cNvSpPr>
          <p:nvPr/>
        </p:nvSpPr>
        <p:spPr bwMode="auto">
          <a:xfrm>
            <a:off x="725488" y="7077075"/>
            <a:ext cx="9355137"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1043711" y="0"/>
              </a:cxn>
              <a:cxn ang="0">
                <a:pos x="0" y="11160"/>
              </a:cxn>
              <a:cxn ang="0">
                <a:pos x="0" y="21240"/>
              </a:cxn>
              <a:cxn ang="0">
                <a:pos x="1043711" y="21600"/>
              </a:cxn>
              <a:cxn ang="0">
                <a:pos x="2086342" y="21600"/>
              </a:cxn>
              <a:cxn ang="0">
                <a:pos x="2086702" y="21240"/>
              </a:cxn>
              <a:cxn ang="0">
                <a:pos x="2086702" y="11160"/>
              </a:cxn>
              <a:cxn ang="0">
                <a:pos x="2086342" y="0"/>
              </a:cxn>
            </a:cxnLst>
            <a:rect l="T0" t="T1" r="T2" b="T3"/>
            <a:pathLst>
              <a:path w="2086702" h="21600">
                <a:moveTo>
                  <a:pt x="1043711" y="0"/>
                </a:moveTo>
                <a:cubicBezTo>
                  <a:pt x="467285" y="0"/>
                  <a:pt x="0" y="4997"/>
                  <a:pt x="0" y="11160"/>
                </a:cubicBezTo>
                <a:lnTo>
                  <a:pt x="0" y="21240"/>
                </a:lnTo>
                <a:cubicBezTo>
                  <a:pt x="0" y="21439"/>
                  <a:pt x="467285" y="21600"/>
                  <a:pt x="1043711" y="21600"/>
                </a:cubicBezTo>
                <a:lnTo>
                  <a:pt x="2086342" y="21600"/>
                </a:lnTo>
                <a:cubicBezTo>
                  <a:pt x="2086541" y="21600"/>
                  <a:pt x="2086702" y="21439"/>
                  <a:pt x="2086702" y="21240"/>
                </a:cubicBezTo>
                <a:lnTo>
                  <a:pt x="2086702" y="11160"/>
                </a:lnTo>
                <a:cubicBezTo>
                  <a:pt x="2086702" y="4997"/>
                  <a:pt x="2086541" y="0"/>
                  <a:pt x="2086342"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21506" name="Freeform 2"/>
          <p:cNvSpPr>
            <a:spLocks noChangeArrowheads="1"/>
          </p:cNvSpPr>
          <p:nvPr/>
        </p:nvSpPr>
        <p:spPr bwMode="auto">
          <a:xfrm>
            <a:off x="1987550" y="7289800"/>
            <a:ext cx="8093075"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902956" y="0"/>
              </a:cxn>
              <a:cxn ang="0">
                <a:pos x="0" y="11160"/>
              </a:cxn>
              <a:cxn ang="0">
                <a:pos x="0" y="21240"/>
              </a:cxn>
              <a:cxn ang="0">
                <a:pos x="902956" y="21600"/>
              </a:cxn>
              <a:cxn ang="0">
                <a:pos x="1804833" y="21600"/>
              </a:cxn>
              <a:cxn ang="0">
                <a:pos x="1805193" y="21240"/>
              </a:cxn>
              <a:cxn ang="0">
                <a:pos x="1805193" y="11160"/>
              </a:cxn>
              <a:cxn ang="0">
                <a:pos x="1804833" y="0"/>
              </a:cxn>
            </a:cxnLst>
            <a:rect l="T0" t="T1" r="T2" b="T3"/>
            <a:pathLst>
              <a:path w="1805193" h="21600">
                <a:moveTo>
                  <a:pt x="902956" y="0"/>
                </a:moveTo>
                <a:cubicBezTo>
                  <a:pt x="404267" y="0"/>
                  <a:pt x="0" y="4997"/>
                  <a:pt x="0" y="11160"/>
                </a:cubicBezTo>
                <a:lnTo>
                  <a:pt x="0" y="21240"/>
                </a:lnTo>
                <a:cubicBezTo>
                  <a:pt x="0" y="21439"/>
                  <a:pt x="404267" y="21600"/>
                  <a:pt x="902956" y="21600"/>
                </a:cubicBezTo>
                <a:lnTo>
                  <a:pt x="1804833" y="21600"/>
                </a:lnTo>
                <a:cubicBezTo>
                  <a:pt x="1805032" y="21600"/>
                  <a:pt x="1805193" y="21439"/>
                  <a:pt x="1805193" y="21240"/>
                </a:cubicBezTo>
                <a:lnTo>
                  <a:pt x="1805193" y="11160"/>
                </a:lnTo>
                <a:cubicBezTo>
                  <a:pt x="1805193" y="4997"/>
                  <a:pt x="1805032" y="0"/>
                  <a:pt x="1804833"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21508" name="Rectangle 3"/>
          <p:cNvSpPr>
            <a:spLocks noGrp="1" noChangeArrowheads="1"/>
          </p:cNvSpPr>
          <p:nvPr>
            <p:ph type="title"/>
          </p:nvPr>
        </p:nvSpPr>
        <p:spPr bwMode="auto">
          <a:xfrm>
            <a:off x="504825" y="301625"/>
            <a:ext cx="3314700" cy="1277938"/>
          </a:xfrm>
          <a:prstGeom prst="rect">
            <a:avLst/>
          </a:prstGeom>
          <a:noFill/>
          <a:ln w="25560">
            <a:noFill/>
            <a:round/>
            <a:headEnd/>
            <a:tailEnd/>
          </a:ln>
        </p:spPr>
        <p:txBody>
          <a:bodyPr vert="horz" wrap="square" lIns="0" tIns="0" rIns="0" bIns="0" numCol="1" anchor="b" anchorCtr="0" compatLnSpc="1">
            <a:prstTxWarp prst="textNoShape">
              <a:avLst/>
            </a:prstTxWarp>
          </a:bodyPr>
          <a:lstStyle/>
          <a:p>
            <a:pPr lvl="0"/>
            <a:r>
              <a:rPr lang="en-GB" smtClean="0"/>
              <a:t>Kliknij, aby edytować styl</a:t>
            </a:r>
          </a:p>
        </p:txBody>
      </p:sp>
      <p:sp>
        <p:nvSpPr>
          <p:cNvPr id="2" name="Text Box 4"/>
          <p:cNvSpPr txBox="1">
            <a:spLocks noChangeArrowheads="1"/>
          </p:cNvSpPr>
          <p:nvPr/>
        </p:nvSpPr>
        <p:spPr bwMode="auto">
          <a:xfrm>
            <a:off x="3941763" y="301625"/>
            <a:ext cx="5635625" cy="6451600"/>
          </a:xfrm>
          <a:prstGeom prst="rect">
            <a:avLst/>
          </a:prstGeom>
          <a:noFill/>
          <a:ln w="25560" cap="flat">
            <a:noFill/>
            <a:round/>
            <a:headEnd/>
            <a:tailEnd/>
          </a:ln>
          <a:effectLst/>
        </p:spPr>
        <p:txBody>
          <a:bodyPr lIns="0" tIns="15120" rIns="0" bIns="0"/>
          <a:lstStyle/>
          <a:p>
            <a:pPr marL="342900" indent="-341313">
              <a:lnSpc>
                <a:spcPct val="95000"/>
              </a:lnSpc>
              <a:tabLst>
                <a:tab pos="723900" algn="l"/>
                <a:tab pos="1447800" algn="l"/>
                <a:tab pos="2171700" algn="l"/>
                <a:tab pos="2895600" algn="l"/>
                <a:tab pos="3619500" algn="l"/>
                <a:tab pos="4343400" algn="l"/>
                <a:tab pos="5067300" algn="l"/>
              </a:tabLst>
              <a:defRPr/>
            </a:pPr>
            <a:r>
              <a:rPr lang="pl-PL" sz="3200">
                <a:solidFill>
                  <a:srgbClr val="E6E6E6"/>
                </a:solidFill>
                <a:latin typeface="Times New Roman" pitchFamily="16" charset="0"/>
              </a:rPr>
              <a:t>Kliknij, aby edytować style wzorca tekstu</a:t>
            </a:r>
            <a:br>
              <a:rPr lang="pl-PL" sz="3200">
                <a:solidFill>
                  <a:srgbClr val="E6E6E6"/>
                </a:solidFill>
                <a:latin typeface="Times New Roman" pitchFamily="16" charset="0"/>
              </a:rPr>
            </a:br>
            <a:r>
              <a:rPr lang="pl-PL" sz="2800">
                <a:solidFill>
                  <a:srgbClr val="000000"/>
                </a:solidFill>
              </a:rPr>
              <a:t>Drugi poziom</a:t>
            </a:r>
            <a:br>
              <a:rPr lang="pl-PL" sz="2800">
                <a:solidFill>
                  <a:srgbClr val="000000"/>
                </a:solidFill>
              </a:rPr>
            </a:br>
            <a:r>
              <a:rPr lang="pl-PL" sz="2400">
                <a:solidFill>
                  <a:srgbClr val="000000"/>
                </a:solidFill>
              </a:rPr>
              <a:t>Trzeci poziom</a:t>
            </a:r>
            <a:br>
              <a:rPr lang="pl-PL" sz="2400">
                <a:solidFill>
                  <a:srgbClr val="000000"/>
                </a:solidFill>
              </a:rPr>
            </a:br>
            <a:r>
              <a:rPr lang="pl-PL" sz="2000">
                <a:solidFill>
                  <a:srgbClr val="000000"/>
                </a:solidFill>
              </a:rPr>
              <a:t>Czwarty poziom</a:t>
            </a:r>
            <a:br>
              <a:rPr lang="pl-PL" sz="2000">
                <a:solidFill>
                  <a:srgbClr val="000000"/>
                </a:solidFill>
              </a:rPr>
            </a:br>
            <a:r>
              <a:rPr lang="pl-PL" sz="2000">
                <a:solidFill>
                  <a:srgbClr val="000000"/>
                </a:solidFill>
              </a:rPr>
              <a:t>Piąty poziom</a:t>
            </a:r>
          </a:p>
        </p:txBody>
      </p:sp>
      <p:sp>
        <p:nvSpPr>
          <p:cNvPr id="21510" name="Rectangle 5"/>
          <p:cNvSpPr>
            <a:spLocks noGrp="1" noChangeArrowheads="1"/>
          </p:cNvSpPr>
          <p:nvPr>
            <p:ph type="body" idx="1"/>
          </p:nvPr>
        </p:nvSpPr>
        <p:spPr bwMode="auto">
          <a:xfrm>
            <a:off x="504825" y="1581150"/>
            <a:ext cx="3314700" cy="5170488"/>
          </a:xfrm>
          <a:prstGeom prst="rect">
            <a:avLst/>
          </a:prstGeom>
          <a:noFill/>
          <a:ln w="25560">
            <a:noFill/>
            <a:round/>
            <a:headEnd/>
            <a:tailEnd/>
          </a:ln>
        </p:spPr>
        <p:txBody>
          <a:bodyPr vert="horz" wrap="square" lIns="0" tIns="15120" rIns="0" bIns="0" numCol="1" anchor="t" anchorCtr="0" compatLnSpc="1">
            <a:prstTxWarp prst="textNoShape">
              <a:avLst/>
            </a:prstTxWarp>
          </a:bodyPr>
          <a:lstStyle/>
          <a:p>
            <a:pPr lvl="0"/>
            <a:r>
              <a:rPr lang="en-GB" smtClean="0"/>
              <a:t>Kliknij, aby edytować style wzorca tekstu</a:t>
            </a:r>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22529" name="Freeform 1"/>
          <p:cNvSpPr>
            <a:spLocks noChangeArrowheads="1"/>
          </p:cNvSpPr>
          <p:nvPr/>
        </p:nvSpPr>
        <p:spPr bwMode="auto">
          <a:xfrm>
            <a:off x="725488" y="7077075"/>
            <a:ext cx="9355137"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1043711" y="0"/>
              </a:cxn>
              <a:cxn ang="0">
                <a:pos x="0" y="11160"/>
              </a:cxn>
              <a:cxn ang="0">
                <a:pos x="0" y="21240"/>
              </a:cxn>
              <a:cxn ang="0">
                <a:pos x="1043711" y="21600"/>
              </a:cxn>
              <a:cxn ang="0">
                <a:pos x="2086342" y="21600"/>
              </a:cxn>
              <a:cxn ang="0">
                <a:pos x="2086702" y="21240"/>
              </a:cxn>
              <a:cxn ang="0">
                <a:pos x="2086702" y="11160"/>
              </a:cxn>
              <a:cxn ang="0">
                <a:pos x="2086342" y="0"/>
              </a:cxn>
            </a:cxnLst>
            <a:rect l="T0" t="T1" r="T2" b="T3"/>
            <a:pathLst>
              <a:path w="2086702" h="21600">
                <a:moveTo>
                  <a:pt x="1043711" y="0"/>
                </a:moveTo>
                <a:cubicBezTo>
                  <a:pt x="467285" y="0"/>
                  <a:pt x="0" y="4997"/>
                  <a:pt x="0" y="11160"/>
                </a:cubicBezTo>
                <a:lnTo>
                  <a:pt x="0" y="21240"/>
                </a:lnTo>
                <a:cubicBezTo>
                  <a:pt x="0" y="21439"/>
                  <a:pt x="467285" y="21600"/>
                  <a:pt x="1043711" y="21600"/>
                </a:cubicBezTo>
                <a:lnTo>
                  <a:pt x="2086342" y="21600"/>
                </a:lnTo>
                <a:cubicBezTo>
                  <a:pt x="2086541" y="21600"/>
                  <a:pt x="2086702" y="21439"/>
                  <a:pt x="2086702" y="21240"/>
                </a:cubicBezTo>
                <a:lnTo>
                  <a:pt x="2086702" y="11160"/>
                </a:lnTo>
                <a:cubicBezTo>
                  <a:pt x="2086702" y="4997"/>
                  <a:pt x="2086541" y="0"/>
                  <a:pt x="2086342"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22530" name="Freeform 2"/>
          <p:cNvSpPr>
            <a:spLocks noChangeArrowheads="1"/>
          </p:cNvSpPr>
          <p:nvPr/>
        </p:nvSpPr>
        <p:spPr bwMode="auto">
          <a:xfrm>
            <a:off x="1987550" y="7289800"/>
            <a:ext cx="8093075"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902956" y="0"/>
              </a:cxn>
              <a:cxn ang="0">
                <a:pos x="0" y="11160"/>
              </a:cxn>
              <a:cxn ang="0">
                <a:pos x="0" y="21240"/>
              </a:cxn>
              <a:cxn ang="0">
                <a:pos x="902956" y="21600"/>
              </a:cxn>
              <a:cxn ang="0">
                <a:pos x="1804833" y="21600"/>
              </a:cxn>
              <a:cxn ang="0">
                <a:pos x="1805193" y="21240"/>
              </a:cxn>
              <a:cxn ang="0">
                <a:pos x="1805193" y="11160"/>
              </a:cxn>
              <a:cxn ang="0">
                <a:pos x="1804833" y="0"/>
              </a:cxn>
            </a:cxnLst>
            <a:rect l="T0" t="T1" r="T2" b="T3"/>
            <a:pathLst>
              <a:path w="1805193" h="21600">
                <a:moveTo>
                  <a:pt x="902956" y="0"/>
                </a:moveTo>
                <a:cubicBezTo>
                  <a:pt x="404267" y="0"/>
                  <a:pt x="0" y="4997"/>
                  <a:pt x="0" y="11160"/>
                </a:cubicBezTo>
                <a:lnTo>
                  <a:pt x="0" y="21240"/>
                </a:lnTo>
                <a:cubicBezTo>
                  <a:pt x="0" y="21439"/>
                  <a:pt x="404267" y="21600"/>
                  <a:pt x="902956" y="21600"/>
                </a:cubicBezTo>
                <a:lnTo>
                  <a:pt x="1804833" y="21600"/>
                </a:lnTo>
                <a:cubicBezTo>
                  <a:pt x="1805032" y="21600"/>
                  <a:pt x="1805193" y="21439"/>
                  <a:pt x="1805193" y="21240"/>
                </a:cubicBezTo>
                <a:lnTo>
                  <a:pt x="1805193" y="11160"/>
                </a:lnTo>
                <a:cubicBezTo>
                  <a:pt x="1805193" y="4997"/>
                  <a:pt x="1805032" y="0"/>
                  <a:pt x="1804833"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22532" name="Rectangle 3"/>
          <p:cNvSpPr>
            <a:spLocks noGrp="1" noChangeArrowheads="1"/>
          </p:cNvSpPr>
          <p:nvPr>
            <p:ph type="title"/>
          </p:nvPr>
        </p:nvSpPr>
        <p:spPr bwMode="auto">
          <a:xfrm>
            <a:off x="1976438" y="5291138"/>
            <a:ext cx="6046787" cy="623887"/>
          </a:xfrm>
          <a:prstGeom prst="rect">
            <a:avLst/>
          </a:prstGeom>
          <a:noFill/>
          <a:ln w="25560">
            <a:noFill/>
            <a:round/>
            <a:headEnd/>
            <a:tailEnd/>
          </a:ln>
        </p:spPr>
        <p:txBody>
          <a:bodyPr vert="horz" wrap="square" lIns="0" tIns="0" rIns="0" bIns="0" numCol="1" anchor="b" anchorCtr="0" compatLnSpc="1">
            <a:prstTxWarp prst="textNoShape">
              <a:avLst/>
            </a:prstTxWarp>
          </a:bodyPr>
          <a:lstStyle/>
          <a:p>
            <a:pPr lvl="0"/>
            <a:r>
              <a:rPr lang="en-GB" smtClean="0"/>
              <a:t>Kliknij, aby edytować styl</a:t>
            </a:r>
          </a:p>
        </p:txBody>
      </p:sp>
      <p:sp>
        <p:nvSpPr>
          <p:cNvPr id="2" name="Text Box 4"/>
          <p:cNvSpPr txBox="1">
            <a:spLocks noChangeArrowheads="1"/>
          </p:cNvSpPr>
          <p:nvPr/>
        </p:nvSpPr>
        <p:spPr bwMode="auto">
          <a:xfrm>
            <a:off x="1976438" y="674688"/>
            <a:ext cx="6048375" cy="4537075"/>
          </a:xfrm>
          <a:prstGeom prst="rect">
            <a:avLst/>
          </a:prstGeom>
          <a:noFill/>
          <a:ln w="25560" cap="flat">
            <a:noFill/>
            <a:round/>
            <a:headEnd/>
            <a:tailEnd/>
          </a:ln>
          <a:effectLst/>
        </p:spPr>
        <p:txBody>
          <a:bodyPr wrap="none" anchor="ctr"/>
          <a:lstStyle/>
          <a:p>
            <a:pPr>
              <a:defRPr/>
            </a:pPr>
            <a:endParaRPr lang="pl-PL"/>
          </a:p>
        </p:txBody>
      </p:sp>
      <p:sp>
        <p:nvSpPr>
          <p:cNvPr id="22534" name="Rectangle 5"/>
          <p:cNvSpPr>
            <a:spLocks noGrp="1" noChangeArrowheads="1"/>
          </p:cNvSpPr>
          <p:nvPr>
            <p:ph type="body" idx="1"/>
          </p:nvPr>
        </p:nvSpPr>
        <p:spPr bwMode="auto">
          <a:xfrm>
            <a:off x="1976438" y="5916613"/>
            <a:ext cx="6046787" cy="885825"/>
          </a:xfrm>
          <a:prstGeom prst="rect">
            <a:avLst/>
          </a:prstGeom>
          <a:noFill/>
          <a:ln w="25560">
            <a:noFill/>
            <a:round/>
            <a:headEnd/>
            <a:tailEnd/>
          </a:ln>
        </p:spPr>
        <p:txBody>
          <a:bodyPr vert="horz" wrap="square" lIns="0" tIns="15120" rIns="0" bIns="0" numCol="1" anchor="t" anchorCtr="0" compatLnSpc="1">
            <a:prstTxWarp prst="textNoShape">
              <a:avLst/>
            </a:prstTxWarp>
          </a:bodyPr>
          <a:lstStyle/>
          <a:p>
            <a:pPr lvl="0"/>
            <a:r>
              <a:rPr lang="en-GB" smtClean="0"/>
              <a:t>Kliknij, aby edytować style wzorca tekstu</a:t>
            </a:r>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23553" name="Freeform 1"/>
          <p:cNvSpPr>
            <a:spLocks noChangeArrowheads="1"/>
          </p:cNvSpPr>
          <p:nvPr/>
        </p:nvSpPr>
        <p:spPr bwMode="auto">
          <a:xfrm>
            <a:off x="725488" y="7077075"/>
            <a:ext cx="9355137"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1043711" y="0"/>
              </a:cxn>
              <a:cxn ang="0">
                <a:pos x="0" y="11160"/>
              </a:cxn>
              <a:cxn ang="0">
                <a:pos x="0" y="21240"/>
              </a:cxn>
              <a:cxn ang="0">
                <a:pos x="1043711" y="21600"/>
              </a:cxn>
              <a:cxn ang="0">
                <a:pos x="2086342" y="21600"/>
              </a:cxn>
              <a:cxn ang="0">
                <a:pos x="2086702" y="21240"/>
              </a:cxn>
              <a:cxn ang="0">
                <a:pos x="2086702" y="11160"/>
              </a:cxn>
              <a:cxn ang="0">
                <a:pos x="2086342" y="0"/>
              </a:cxn>
            </a:cxnLst>
            <a:rect l="T0" t="T1" r="T2" b="T3"/>
            <a:pathLst>
              <a:path w="2086702" h="21600">
                <a:moveTo>
                  <a:pt x="1043711" y="0"/>
                </a:moveTo>
                <a:cubicBezTo>
                  <a:pt x="467285" y="0"/>
                  <a:pt x="0" y="4997"/>
                  <a:pt x="0" y="11160"/>
                </a:cubicBezTo>
                <a:lnTo>
                  <a:pt x="0" y="21240"/>
                </a:lnTo>
                <a:cubicBezTo>
                  <a:pt x="0" y="21439"/>
                  <a:pt x="467285" y="21600"/>
                  <a:pt x="1043711" y="21600"/>
                </a:cubicBezTo>
                <a:lnTo>
                  <a:pt x="2086342" y="21600"/>
                </a:lnTo>
                <a:cubicBezTo>
                  <a:pt x="2086541" y="21600"/>
                  <a:pt x="2086702" y="21439"/>
                  <a:pt x="2086702" y="21240"/>
                </a:cubicBezTo>
                <a:lnTo>
                  <a:pt x="2086702" y="11160"/>
                </a:lnTo>
                <a:cubicBezTo>
                  <a:pt x="2086702" y="4997"/>
                  <a:pt x="2086541" y="0"/>
                  <a:pt x="2086342"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23554" name="Freeform 2"/>
          <p:cNvSpPr>
            <a:spLocks noChangeArrowheads="1"/>
          </p:cNvSpPr>
          <p:nvPr/>
        </p:nvSpPr>
        <p:spPr bwMode="auto">
          <a:xfrm>
            <a:off x="1987550" y="7289800"/>
            <a:ext cx="8093075"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902956" y="0"/>
              </a:cxn>
              <a:cxn ang="0">
                <a:pos x="0" y="11160"/>
              </a:cxn>
              <a:cxn ang="0">
                <a:pos x="0" y="21240"/>
              </a:cxn>
              <a:cxn ang="0">
                <a:pos x="902956" y="21600"/>
              </a:cxn>
              <a:cxn ang="0">
                <a:pos x="1804833" y="21600"/>
              </a:cxn>
              <a:cxn ang="0">
                <a:pos x="1805193" y="21240"/>
              </a:cxn>
              <a:cxn ang="0">
                <a:pos x="1805193" y="11160"/>
              </a:cxn>
              <a:cxn ang="0">
                <a:pos x="1804833" y="0"/>
              </a:cxn>
            </a:cxnLst>
            <a:rect l="T0" t="T1" r="T2" b="T3"/>
            <a:pathLst>
              <a:path w="1805193" h="21600">
                <a:moveTo>
                  <a:pt x="902956" y="0"/>
                </a:moveTo>
                <a:cubicBezTo>
                  <a:pt x="404267" y="0"/>
                  <a:pt x="0" y="4997"/>
                  <a:pt x="0" y="11160"/>
                </a:cubicBezTo>
                <a:lnTo>
                  <a:pt x="0" y="21240"/>
                </a:lnTo>
                <a:cubicBezTo>
                  <a:pt x="0" y="21439"/>
                  <a:pt x="404267" y="21600"/>
                  <a:pt x="902956" y="21600"/>
                </a:cubicBezTo>
                <a:lnTo>
                  <a:pt x="1804833" y="21600"/>
                </a:lnTo>
                <a:cubicBezTo>
                  <a:pt x="1805032" y="21600"/>
                  <a:pt x="1805193" y="21439"/>
                  <a:pt x="1805193" y="21240"/>
                </a:cubicBezTo>
                <a:lnTo>
                  <a:pt x="1805193" y="11160"/>
                </a:lnTo>
                <a:cubicBezTo>
                  <a:pt x="1805193" y="4997"/>
                  <a:pt x="1805032" y="0"/>
                  <a:pt x="1804833"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23556" name="Rectangle 3"/>
          <p:cNvSpPr>
            <a:spLocks noGrp="1" noChangeArrowheads="1"/>
          </p:cNvSpPr>
          <p:nvPr>
            <p:ph type="title"/>
          </p:nvPr>
        </p:nvSpPr>
        <p:spPr bwMode="auto">
          <a:xfrm>
            <a:off x="741363" y="282575"/>
            <a:ext cx="8605837" cy="1258888"/>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Kliknij, aby edytować styl</a:t>
            </a:r>
          </a:p>
        </p:txBody>
      </p:sp>
      <p:sp>
        <p:nvSpPr>
          <p:cNvPr id="23557" name="Rectangle 4"/>
          <p:cNvSpPr>
            <a:spLocks noGrp="1" noChangeArrowheads="1"/>
          </p:cNvSpPr>
          <p:nvPr>
            <p:ph type="body" idx="1"/>
          </p:nvPr>
        </p:nvSpPr>
        <p:spPr bwMode="auto">
          <a:xfrm>
            <a:off x="741363" y="1963738"/>
            <a:ext cx="8769350" cy="4933950"/>
          </a:xfrm>
          <a:prstGeom prst="rect">
            <a:avLst/>
          </a:prstGeom>
          <a:noFill/>
          <a:ln w="25560">
            <a:noFill/>
            <a:round/>
            <a:headEnd/>
            <a:tailEnd/>
          </a:ln>
        </p:spPr>
        <p:txBody>
          <a:bodyPr vert="eaVert" wrap="square" lIns="0" tIns="15120" rIns="0" bIns="0" numCol="1" anchor="t" anchorCtr="0" compatLnSpc="1">
            <a:prstTxWarp prst="textNoShape">
              <a:avLst/>
            </a:prstTxWarp>
          </a:bodyPr>
          <a:lstStyle/>
          <a:p>
            <a:pPr lvl="0"/>
            <a:r>
              <a:rPr lang="en-GB" smtClean="0"/>
              <a:t>Kliknij, aby edytować style wzorca tekstu</a:t>
            </a:r>
          </a:p>
          <a:p>
            <a:pPr lvl="1"/>
            <a:r>
              <a:rPr lang="en-GB" smtClean="0"/>
              <a:t>Drugi poziom</a:t>
            </a:r>
          </a:p>
          <a:p>
            <a:pPr lvl="2"/>
            <a:r>
              <a:rPr lang="en-GB" smtClean="0"/>
              <a:t>Trzeci poziom</a:t>
            </a:r>
          </a:p>
          <a:p>
            <a:pPr lvl="3"/>
            <a:r>
              <a:rPr lang="en-GB" smtClean="0"/>
              <a:t>Czwarty poziom</a:t>
            </a:r>
          </a:p>
          <a:p>
            <a:pPr lvl="4"/>
            <a:r>
              <a:rPr lang="en-GB" smtClean="0"/>
              <a:t>Piąty poziom</a:t>
            </a:r>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24577" name="Freeform 1"/>
          <p:cNvSpPr>
            <a:spLocks noChangeArrowheads="1"/>
          </p:cNvSpPr>
          <p:nvPr/>
        </p:nvSpPr>
        <p:spPr bwMode="auto">
          <a:xfrm>
            <a:off x="725488" y="7077075"/>
            <a:ext cx="9355137"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1043711" y="0"/>
              </a:cxn>
              <a:cxn ang="0">
                <a:pos x="0" y="11160"/>
              </a:cxn>
              <a:cxn ang="0">
                <a:pos x="0" y="21240"/>
              </a:cxn>
              <a:cxn ang="0">
                <a:pos x="1043711" y="21600"/>
              </a:cxn>
              <a:cxn ang="0">
                <a:pos x="2086342" y="21600"/>
              </a:cxn>
              <a:cxn ang="0">
                <a:pos x="2086702" y="21240"/>
              </a:cxn>
              <a:cxn ang="0">
                <a:pos x="2086702" y="11160"/>
              </a:cxn>
              <a:cxn ang="0">
                <a:pos x="2086342" y="0"/>
              </a:cxn>
            </a:cxnLst>
            <a:rect l="T0" t="T1" r="T2" b="T3"/>
            <a:pathLst>
              <a:path w="2086702" h="21600">
                <a:moveTo>
                  <a:pt x="1043711" y="0"/>
                </a:moveTo>
                <a:cubicBezTo>
                  <a:pt x="467285" y="0"/>
                  <a:pt x="0" y="4997"/>
                  <a:pt x="0" y="11160"/>
                </a:cubicBezTo>
                <a:lnTo>
                  <a:pt x="0" y="21240"/>
                </a:lnTo>
                <a:cubicBezTo>
                  <a:pt x="0" y="21439"/>
                  <a:pt x="467285" y="21600"/>
                  <a:pt x="1043711" y="21600"/>
                </a:cubicBezTo>
                <a:lnTo>
                  <a:pt x="2086342" y="21600"/>
                </a:lnTo>
                <a:cubicBezTo>
                  <a:pt x="2086541" y="21600"/>
                  <a:pt x="2086702" y="21439"/>
                  <a:pt x="2086702" y="21240"/>
                </a:cubicBezTo>
                <a:lnTo>
                  <a:pt x="2086702" y="11160"/>
                </a:lnTo>
                <a:cubicBezTo>
                  <a:pt x="2086702" y="4997"/>
                  <a:pt x="2086541" y="0"/>
                  <a:pt x="2086342"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24578" name="Freeform 2"/>
          <p:cNvSpPr>
            <a:spLocks noChangeArrowheads="1"/>
          </p:cNvSpPr>
          <p:nvPr/>
        </p:nvSpPr>
        <p:spPr bwMode="auto">
          <a:xfrm>
            <a:off x="1987550" y="7289800"/>
            <a:ext cx="8093075"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902956" y="0"/>
              </a:cxn>
              <a:cxn ang="0">
                <a:pos x="0" y="11160"/>
              </a:cxn>
              <a:cxn ang="0">
                <a:pos x="0" y="21240"/>
              </a:cxn>
              <a:cxn ang="0">
                <a:pos x="902956" y="21600"/>
              </a:cxn>
              <a:cxn ang="0">
                <a:pos x="1804833" y="21600"/>
              </a:cxn>
              <a:cxn ang="0">
                <a:pos x="1805193" y="21240"/>
              </a:cxn>
              <a:cxn ang="0">
                <a:pos x="1805193" y="11160"/>
              </a:cxn>
              <a:cxn ang="0">
                <a:pos x="1804833" y="0"/>
              </a:cxn>
            </a:cxnLst>
            <a:rect l="T0" t="T1" r="T2" b="T3"/>
            <a:pathLst>
              <a:path w="1805193" h="21600">
                <a:moveTo>
                  <a:pt x="902956" y="0"/>
                </a:moveTo>
                <a:cubicBezTo>
                  <a:pt x="404267" y="0"/>
                  <a:pt x="0" y="4997"/>
                  <a:pt x="0" y="11160"/>
                </a:cubicBezTo>
                <a:lnTo>
                  <a:pt x="0" y="21240"/>
                </a:lnTo>
                <a:cubicBezTo>
                  <a:pt x="0" y="21439"/>
                  <a:pt x="404267" y="21600"/>
                  <a:pt x="902956" y="21600"/>
                </a:cubicBezTo>
                <a:lnTo>
                  <a:pt x="1804833" y="21600"/>
                </a:lnTo>
                <a:cubicBezTo>
                  <a:pt x="1805032" y="21600"/>
                  <a:pt x="1805193" y="21439"/>
                  <a:pt x="1805193" y="21240"/>
                </a:cubicBezTo>
                <a:lnTo>
                  <a:pt x="1805193" y="11160"/>
                </a:lnTo>
                <a:cubicBezTo>
                  <a:pt x="1805193" y="4997"/>
                  <a:pt x="1805032" y="0"/>
                  <a:pt x="1804833"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24580" name="Rectangle 3"/>
          <p:cNvSpPr>
            <a:spLocks noGrp="1" noChangeArrowheads="1"/>
          </p:cNvSpPr>
          <p:nvPr>
            <p:ph type="title"/>
          </p:nvPr>
        </p:nvSpPr>
        <p:spPr bwMode="auto">
          <a:xfrm>
            <a:off x="7319963" y="282575"/>
            <a:ext cx="2190750" cy="6615113"/>
          </a:xfrm>
          <a:prstGeom prst="rect">
            <a:avLst/>
          </a:prstGeom>
          <a:noFill/>
          <a:ln w="25560">
            <a:noFill/>
            <a:round/>
            <a:headEnd/>
            <a:tailEnd/>
          </a:ln>
        </p:spPr>
        <p:txBody>
          <a:bodyPr vert="eaVert" wrap="square" lIns="0" tIns="0" rIns="0" bIns="0" numCol="1" anchor="t" anchorCtr="1" compatLnSpc="1">
            <a:prstTxWarp prst="textNoShape">
              <a:avLst/>
            </a:prstTxWarp>
          </a:bodyPr>
          <a:lstStyle/>
          <a:p>
            <a:pPr lvl="0"/>
            <a:r>
              <a:rPr lang="en-GB" smtClean="0"/>
              <a:t>Kliknij, aby edytować styl</a:t>
            </a:r>
          </a:p>
        </p:txBody>
      </p:sp>
      <p:sp>
        <p:nvSpPr>
          <p:cNvPr id="24581" name="Rectangle 4"/>
          <p:cNvSpPr>
            <a:spLocks noGrp="1" noChangeArrowheads="1"/>
          </p:cNvSpPr>
          <p:nvPr>
            <p:ph type="body" idx="1"/>
          </p:nvPr>
        </p:nvSpPr>
        <p:spPr bwMode="auto">
          <a:xfrm>
            <a:off x="741363" y="282575"/>
            <a:ext cx="6424612" cy="6615113"/>
          </a:xfrm>
          <a:prstGeom prst="rect">
            <a:avLst/>
          </a:prstGeom>
          <a:noFill/>
          <a:ln w="25560">
            <a:noFill/>
            <a:round/>
            <a:headEnd/>
            <a:tailEnd/>
          </a:ln>
        </p:spPr>
        <p:txBody>
          <a:bodyPr vert="eaVert" wrap="square" lIns="0" tIns="15120" rIns="0" bIns="0" numCol="1" anchor="t" anchorCtr="0" compatLnSpc="1">
            <a:prstTxWarp prst="textNoShape">
              <a:avLst/>
            </a:prstTxWarp>
          </a:bodyPr>
          <a:lstStyle/>
          <a:p>
            <a:pPr lvl="0"/>
            <a:r>
              <a:rPr lang="en-GB" smtClean="0"/>
              <a:t>Kliknij, aby edytować style wzorca tekstu</a:t>
            </a:r>
          </a:p>
          <a:p>
            <a:pPr lvl="1"/>
            <a:r>
              <a:rPr lang="en-GB" smtClean="0"/>
              <a:t>Drugi poziom</a:t>
            </a:r>
          </a:p>
          <a:p>
            <a:pPr lvl="2"/>
            <a:r>
              <a:rPr lang="en-GB" smtClean="0"/>
              <a:t>Trzeci poziom</a:t>
            </a:r>
          </a:p>
          <a:p>
            <a:pPr lvl="3"/>
            <a:r>
              <a:rPr lang="en-GB" smtClean="0"/>
              <a:t>Czwarty poziom</a:t>
            </a:r>
          </a:p>
          <a:p>
            <a:pPr lvl="4"/>
            <a:r>
              <a:rPr lang="en-GB" smtClean="0"/>
              <a:t>Piąty poziom</a:t>
            </a:r>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25601" name="Freeform 1"/>
          <p:cNvSpPr>
            <a:spLocks noChangeArrowheads="1"/>
          </p:cNvSpPr>
          <p:nvPr/>
        </p:nvSpPr>
        <p:spPr bwMode="auto">
          <a:xfrm>
            <a:off x="725488" y="7077075"/>
            <a:ext cx="9355137"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1043711" y="0"/>
              </a:cxn>
              <a:cxn ang="0">
                <a:pos x="0" y="11160"/>
              </a:cxn>
              <a:cxn ang="0">
                <a:pos x="0" y="21240"/>
              </a:cxn>
              <a:cxn ang="0">
                <a:pos x="1043711" y="21600"/>
              </a:cxn>
              <a:cxn ang="0">
                <a:pos x="2086342" y="21600"/>
              </a:cxn>
              <a:cxn ang="0">
                <a:pos x="2086702" y="21240"/>
              </a:cxn>
              <a:cxn ang="0">
                <a:pos x="2086702" y="11160"/>
              </a:cxn>
              <a:cxn ang="0">
                <a:pos x="2086342" y="0"/>
              </a:cxn>
            </a:cxnLst>
            <a:rect l="T0" t="T1" r="T2" b="T3"/>
            <a:pathLst>
              <a:path w="2086702" h="21600">
                <a:moveTo>
                  <a:pt x="1043711" y="0"/>
                </a:moveTo>
                <a:cubicBezTo>
                  <a:pt x="467285" y="0"/>
                  <a:pt x="0" y="4997"/>
                  <a:pt x="0" y="11160"/>
                </a:cubicBezTo>
                <a:lnTo>
                  <a:pt x="0" y="21240"/>
                </a:lnTo>
                <a:cubicBezTo>
                  <a:pt x="0" y="21439"/>
                  <a:pt x="467285" y="21600"/>
                  <a:pt x="1043711" y="21600"/>
                </a:cubicBezTo>
                <a:lnTo>
                  <a:pt x="2086342" y="21600"/>
                </a:lnTo>
                <a:cubicBezTo>
                  <a:pt x="2086541" y="21600"/>
                  <a:pt x="2086702" y="21439"/>
                  <a:pt x="2086702" y="21240"/>
                </a:cubicBezTo>
                <a:lnTo>
                  <a:pt x="2086702" y="11160"/>
                </a:lnTo>
                <a:cubicBezTo>
                  <a:pt x="2086702" y="4997"/>
                  <a:pt x="2086541" y="0"/>
                  <a:pt x="2086342"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25602" name="Freeform 2"/>
          <p:cNvSpPr>
            <a:spLocks noChangeArrowheads="1"/>
          </p:cNvSpPr>
          <p:nvPr/>
        </p:nvSpPr>
        <p:spPr bwMode="auto">
          <a:xfrm>
            <a:off x="1987550" y="7289800"/>
            <a:ext cx="8093075" cy="96838"/>
          </a:xfrm>
          <a:custGeom>
            <a:avLst/>
            <a:gdLst>
              <a:gd name="G0" fmla="+- 45 0 0"/>
              <a:gd name="G1" fmla="sin 360 G0"/>
              <a:gd name="G2" fmla="*/ G1 3163 1"/>
              <a:gd name="G3" fmla="*/ G2 1 7636"/>
              <a:gd name="G4" fmla="+- 10800 G3 0"/>
              <a:gd name="G5" fmla="+- 10800 G3 0"/>
              <a:gd name="G6" fmla="+- 21600 0 G3"/>
              <a:gd name="G7" fmla="+- 21600 0 G3"/>
              <a:gd name="G8" fmla="+- 10800 360 0"/>
              <a:gd name="G9" fmla="+- 10800 360 0"/>
              <a:gd name="G10" fmla="+- 21600 0 360"/>
              <a:gd name="G11" fmla="+- 21600 0 360"/>
              <a:gd name="T0" fmla="*/ G4 w 21600"/>
              <a:gd name="T1" fmla="*/ G5 h 21600"/>
              <a:gd name="T2" fmla="*/ G6 w 21600"/>
              <a:gd name="T3" fmla="*/ G7 h 21600"/>
            </a:gdLst>
            <a:ahLst/>
            <a:cxnLst>
              <a:cxn ang="0">
                <a:pos x="902956" y="0"/>
              </a:cxn>
              <a:cxn ang="0">
                <a:pos x="0" y="11160"/>
              </a:cxn>
              <a:cxn ang="0">
                <a:pos x="0" y="21240"/>
              </a:cxn>
              <a:cxn ang="0">
                <a:pos x="902956" y="21600"/>
              </a:cxn>
              <a:cxn ang="0">
                <a:pos x="1804833" y="21600"/>
              </a:cxn>
              <a:cxn ang="0">
                <a:pos x="1805193" y="21240"/>
              </a:cxn>
              <a:cxn ang="0">
                <a:pos x="1805193" y="11160"/>
              </a:cxn>
              <a:cxn ang="0">
                <a:pos x="1804833" y="0"/>
              </a:cxn>
            </a:cxnLst>
            <a:rect l="T0" t="T1" r="T2" b="T3"/>
            <a:pathLst>
              <a:path w="1805193" h="21600">
                <a:moveTo>
                  <a:pt x="902956" y="0"/>
                </a:moveTo>
                <a:cubicBezTo>
                  <a:pt x="404267" y="0"/>
                  <a:pt x="0" y="4997"/>
                  <a:pt x="0" y="11160"/>
                </a:cubicBezTo>
                <a:lnTo>
                  <a:pt x="0" y="21240"/>
                </a:lnTo>
                <a:cubicBezTo>
                  <a:pt x="0" y="21439"/>
                  <a:pt x="404267" y="21600"/>
                  <a:pt x="902956" y="21600"/>
                </a:cubicBezTo>
                <a:lnTo>
                  <a:pt x="1804833" y="21600"/>
                </a:lnTo>
                <a:cubicBezTo>
                  <a:pt x="1805032" y="21600"/>
                  <a:pt x="1805193" y="21439"/>
                  <a:pt x="1805193" y="21240"/>
                </a:cubicBezTo>
                <a:lnTo>
                  <a:pt x="1805193" y="11160"/>
                </a:lnTo>
                <a:cubicBezTo>
                  <a:pt x="1805193" y="4997"/>
                  <a:pt x="1805032" y="0"/>
                  <a:pt x="1804833" y="0"/>
                </a:cubicBezTo>
                <a:close/>
              </a:path>
            </a:pathLst>
          </a:custGeom>
          <a:solidFill>
            <a:srgbClr val="FF9966"/>
          </a:solidFill>
          <a:ln w="9525" cap="flat">
            <a:noFill/>
            <a:round/>
            <a:headEnd/>
            <a:tailEnd/>
          </a:ln>
          <a:effectLst/>
        </p:spPr>
        <p:txBody>
          <a:bodyPr wrap="none" anchor="ctr"/>
          <a:lstStyle/>
          <a:p>
            <a:pPr>
              <a:defRPr/>
            </a:pPr>
            <a:endParaRPr lang="pl-PL"/>
          </a:p>
        </p:txBody>
      </p:sp>
      <p:sp>
        <p:nvSpPr>
          <p:cNvPr id="25604" name="Rectangle 3"/>
          <p:cNvSpPr>
            <a:spLocks noGrp="1" noChangeArrowheads="1"/>
          </p:cNvSpPr>
          <p:nvPr>
            <p:ph type="title"/>
          </p:nvPr>
        </p:nvSpPr>
        <p:spPr bwMode="auto">
          <a:xfrm>
            <a:off x="741363" y="282575"/>
            <a:ext cx="8605837" cy="1258888"/>
          </a:xfrm>
          <a:prstGeom prst="rect">
            <a:avLst/>
          </a:prstGeom>
          <a:noFill/>
          <a:ln w="25560">
            <a:noFill/>
            <a:round/>
            <a:headEnd/>
            <a:tailEnd/>
          </a:ln>
        </p:spPr>
        <p:txBody>
          <a:bodyPr vert="horz" wrap="square" lIns="0" tIns="0" rIns="0" bIns="0" numCol="1" anchor="ctr" anchorCtr="0" compatLnSpc="1">
            <a:prstTxWarp prst="textNoShape">
              <a:avLst/>
            </a:prstTxWarp>
          </a:bodyPr>
          <a:lstStyle/>
          <a:p>
            <a:pPr lvl="0"/>
            <a:r>
              <a:rPr lang="en-GB" smtClean="0"/>
              <a:t>Kliknij, aby edytować styl</a:t>
            </a:r>
          </a:p>
        </p:txBody>
      </p:sp>
      <p:sp>
        <p:nvSpPr>
          <p:cNvPr id="25605" name="Rectangle 4"/>
          <p:cNvSpPr>
            <a:spLocks noGrp="1" noChangeArrowheads="1"/>
          </p:cNvSpPr>
          <p:nvPr>
            <p:ph type="body" idx="1"/>
          </p:nvPr>
        </p:nvSpPr>
        <p:spPr bwMode="auto">
          <a:xfrm>
            <a:off x="503238" y="1768475"/>
            <a:ext cx="9070975" cy="4987925"/>
          </a:xfrm>
          <a:prstGeom prst="rect">
            <a:avLst/>
          </a:prstGeom>
          <a:noFill/>
          <a:ln w="25560">
            <a:noFill/>
            <a:round/>
            <a:headEnd/>
            <a:tailEnd/>
          </a:ln>
        </p:spPr>
        <p:txBody>
          <a:bodyPr vert="horz" wrap="square" lIns="0" tIns="28224" rIns="0" bIns="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4"/>
            <a:r>
              <a:rPr lang="en-GB" smtClean="0"/>
              <a:t>Dziewiąty poziom konspektu</a:t>
            </a: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503238" y="301625"/>
            <a:ext cx="9067800" cy="1258888"/>
          </a:xfrm>
          <a:prstGeom prst="rect">
            <a:avLst/>
          </a:prstGeom>
          <a:noFill/>
          <a:ln w="25560">
            <a:noFill/>
            <a:round/>
            <a:headEnd/>
            <a:tailEnd/>
          </a:ln>
        </p:spPr>
        <p:txBody>
          <a:bodyPr vert="horz" wrap="square" lIns="0" tIns="0" rIns="0" bIns="0" numCol="1" anchor="ctr" anchorCtr="1" compatLnSpc="1">
            <a:prstTxWarp prst="textNoShape">
              <a:avLst/>
            </a:prstTxWarp>
          </a:bodyPr>
          <a:lstStyle/>
          <a:p>
            <a:pPr lvl="0"/>
            <a:r>
              <a:rPr lang="en-GB" smtClean="0"/>
              <a:t>Kliknij, aby edytować styl</a:t>
            </a:r>
          </a:p>
        </p:txBody>
      </p:sp>
      <p:sp>
        <p:nvSpPr>
          <p:cNvPr id="2" name="Text Box 2"/>
          <p:cNvSpPr txBox="1">
            <a:spLocks noChangeArrowheads="1"/>
          </p:cNvSpPr>
          <p:nvPr/>
        </p:nvSpPr>
        <p:spPr bwMode="auto">
          <a:xfrm>
            <a:off x="503238" y="1768475"/>
            <a:ext cx="9069387" cy="4987925"/>
          </a:xfrm>
          <a:prstGeom prst="rect">
            <a:avLst/>
          </a:prstGeom>
          <a:noFill/>
          <a:ln w="25560" cap="flat">
            <a:noFill/>
            <a:round/>
            <a:headEnd/>
            <a:tailEnd/>
          </a:ln>
          <a:effectLst/>
        </p:spPr>
        <p:txBody>
          <a:bodyPr lIns="0" tIns="28080" rIns="0" bIns="0"/>
          <a:lstStyle/>
          <a:p>
            <a:pPr marL="342900" indent="-341313">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pl-PL" sz="3200">
                <a:solidFill>
                  <a:srgbClr val="000000"/>
                </a:solidFill>
              </a:rPr>
              <a:t>Kliknij, aby edytować style wzorca tekstu</a:t>
            </a:r>
            <a:br>
              <a:rPr lang="pl-PL" sz="3200">
                <a:solidFill>
                  <a:srgbClr val="000000"/>
                </a:solidFill>
              </a:rPr>
            </a:br>
            <a:r>
              <a:rPr lang="pl-PL" sz="2800">
                <a:solidFill>
                  <a:srgbClr val="000000"/>
                </a:solidFill>
              </a:rPr>
              <a:t>Drugi poziom</a:t>
            </a:r>
            <a:br>
              <a:rPr lang="pl-PL" sz="2800">
                <a:solidFill>
                  <a:srgbClr val="000000"/>
                </a:solidFill>
              </a:rPr>
            </a:br>
            <a:r>
              <a:rPr lang="pl-PL" sz="2400">
                <a:solidFill>
                  <a:srgbClr val="000000"/>
                </a:solidFill>
              </a:rPr>
              <a:t>Trzeci poziom</a:t>
            </a:r>
            <a:br>
              <a:rPr lang="pl-PL" sz="2400">
                <a:solidFill>
                  <a:srgbClr val="000000"/>
                </a:solidFill>
              </a:rPr>
            </a:br>
            <a:r>
              <a:rPr lang="pl-PL" sz="2000">
                <a:solidFill>
                  <a:srgbClr val="000000"/>
                </a:solidFill>
              </a:rPr>
              <a:t>Czwarty poziom</a:t>
            </a:r>
            <a:br>
              <a:rPr lang="pl-PL" sz="2000">
                <a:solidFill>
                  <a:srgbClr val="000000"/>
                </a:solidFill>
              </a:rPr>
            </a:br>
            <a:r>
              <a:rPr lang="pl-PL" sz="2000">
                <a:solidFill>
                  <a:srgbClr val="000000"/>
                </a:solidFill>
              </a:rPr>
              <a:t>Piąty poziom</a:t>
            </a:r>
          </a:p>
        </p:txBody>
      </p:sp>
      <p:sp>
        <p:nvSpPr>
          <p:cNvPr id="3075" name="Text Box 3"/>
          <p:cNvSpPr txBox="1">
            <a:spLocks noChangeArrowheads="1"/>
          </p:cNvSpPr>
          <p:nvPr/>
        </p:nvSpPr>
        <p:spPr bwMode="auto">
          <a:xfrm>
            <a:off x="503238" y="6886575"/>
            <a:ext cx="2346325" cy="519113"/>
          </a:xfrm>
          <a:prstGeom prst="rect">
            <a:avLst/>
          </a:prstGeom>
          <a:noFill/>
          <a:ln w="25560" cap="flat">
            <a:noFill/>
            <a:round/>
            <a:headEnd/>
            <a:tailEnd/>
          </a:ln>
          <a:effectLst/>
        </p:spPr>
        <p:txBody>
          <a:bodyPr wrap="none" anchor="ctr"/>
          <a:lstStyle/>
          <a:p>
            <a:pPr>
              <a:defRPr/>
            </a:pPr>
            <a:endParaRPr lang="pl-PL"/>
          </a:p>
        </p:txBody>
      </p:sp>
      <p:sp>
        <p:nvSpPr>
          <p:cNvPr id="3076" name="Text Box 4"/>
          <p:cNvSpPr txBox="1">
            <a:spLocks noChangeArrowheads="1"/>
          </p:cNvSpPr>
          <p:nvPr/>
        </p:nvSpPr>
        <p:spPr bwMode="auto">
          <a:xfrm>
            <a:off x="3448050" y="6886575"/>
            <a:ext cx="3194050" cy="519113"/>
          </a:xfrm>
          <a:prstGeom prst="rect">
            <a:avLst/>
          </a:prstGeom>
          <a:noFill/>
          <a:ln w="25560" cap="flat">
            <a:noFill/>
            <a:round/>
            <a:headEnd/>
            <a:tailEnd/>
          </a:ln>
          <a:effectLst/>
        </p:spPr>
        <p:txBody>
          <a:bodyPr wrap="none" anchor="ctr"/>
          <a:lstStyle/>
          <a:p>
            <a:pPr>
              <a:defRPr/>
            </a:pPr>
            <a:endParaRPr lang="pl-PL"/>
          </a:p>
        </p:txBody>
      </p:sp>
      <p:sp>
        <p:nvSpPr>
          <p:cNvPr id="3077" name="Rectangle 5"/>
          <p:cNvSpPr>
            <a:spLocks noGrp="1" noChangeArrowheads="1"/>
          </p:cNvSpPr>
          <p:nvPr>
            <p:ph type="sldNum"/>
          </p:nvPr>
        </p:nvSpPr>
        <p:spPr bwMode="auto">
          <a:xfrm>
            <a:off x="7227888" y="6886575"/>
            <a:ext cx="2344737" cy="517525"/>
          </a:xfrm>
          <a:prstGeom prst="rect">
            <a:avLst/>
          </a:prstGeom>
          <a:noFill/>
          <a:ln w="25560"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0113" algn="l"/>
                <a:tab pos="2171700" algn="l"/>
              </a:tabLst>
              <a:defRPr sz="1400" smtClean="0">
                <a:solidFill>
                  <a:srgbClr val="000000"/>
                </a:solidFill>
                <a:latin typeface="Times New Roman" pitchFamily="16" charset="0"/>
              </a:defRPr>
            </a:lvl1pPr>
          </a:lstStyle>
          <a:p>
            <a:pPr>
              <a:defRPr/>
            </a:pPr>
            <a:fld id="{C9316C0B-ED8B-4998-87D0-677D707A218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796925" y="4857750"/>
            <a:ext cx="8566150" cy="1500188"/>
          </a:xfrm>
          <a:prstGeom prst="rect">
            <a:avLst/>
          </a:prstGeom>
          <a:noFill/>
          <a:ln w="25560">
            <a:noFill/>
            <a:round/>
            <a:headEnd/>
            <a:tailEnd/>
          </a:ln>
        </p:spPr>
        <p:txBody>
          <a:bodyPr vert="horz" wrap="square" lIns="0" tIns="0" rIns="0" bIns="0" numCol="1" anchor="t" anchorCtr="0" compatLnSpc="1">
            <a:prstTxWarp prst="textNoShape">
              <a:avLst/>
            </a:prstTxWarp>
          </a:bodyPr>
          <a:lstStyle/>
          <a:p>
            <a:pPr lvl="0"/>
            <a:r>
              <a:rPr lang="en-GB" smtClean="0"/>
              <a:t>Kliknij, aby edytować styl</a:t>
            </a:r>
          </a:p>
        </p:txBody>
      </p:sp>
      <p:sp>
        <p:nvSpPr>
          <p:cNvPr id="4099" name="Rectangle 2"/>
          <p:cNvSpPr>
            <a:spLocks noGrp="1" noChangeArrowheads="1"/>
          </p:cNvSpPr>
          <p:nvPr>
            <p:ph type="body" idx="1"/>
          </p:nvPr>
        </p:nvSpPr>
        <p:spPr bwMode="auto">
          <a:xfrm>
            <a:off x="796925" y="3203575"/>
            <a:ext cx="8566150" cy="1652588"/>
          </a:xfrm>
          <a:prstGeom prst="rect">
            <a:avLst/>
          </a:prstGeom>
          <a:noFill/>
          <a:ln w="25560">
            <a:noFill/>
            <a:round/>
            <a:headEnd/>
            <a:tailEnd/>
          </a:ln>
        </p:spPr>
        <p:txBody>
          <a:bodyPr vert="horz" wrap="square" lIns="0" tIns="28080" rIns="0" bIns="0" numCol="1" anchor="b" anchorCtr="0" compatLnSpc="1">
            <a:prstTxWarp prst="textNoShape">
              <a:avLst/>
            </a:prstTxWarp>
          </a:bodyPr>
          <a:lstStyle/>
          <a:p>
            <a:pPr lvl="0"/>
            <a:r>
              <a:rPr lang="en-GB" smtClean="0"/>
              <a:t>Kliknij, aby edytować style wzorca tekstu</a:t>
            </a:r>
          </a:p>
        </p:txBody>
      </p:sp>
      <p:sp>
        <p:nvSpPr>
          <p:cNvPr id="2" name="Text Box 3"/>
          <p:cNvSpPr txBox="1">
            <a:spLocks noChangeArrowheads="1"/>
          </p:cNvSpPr>
          <p:nvPr/>
        </p:nvSpPr>
        <p:spPr bwMode="auto">
          <a:xfrm>
            <a:off x="503238" y="6886575"/>
            <a:ext cx="2346325" cy="519113"/>
          </a:xfrm>
          <a:prstGeom prst="rect">
            <a:avLst/>
          </a:prstGeom>
          <a:noFill/>
          <a:ln w="25560" cap="flat">
            <a:noFill/>
            <a:round/>
            <a:headEnd/>
            <a:tailEnd/>
          </a:ln>
          <a:effectLst/>
        </p:spPr>
        <p:txBody>
          <a:bodyPr wrap="none" anchor="ctr"/>
          <a:lstStyle/>
          <a:p>
            <a:pPr>
              <a:defRPr/>
            </a:pPr>
            <a:endParaRPr lang="pl-PL"/>
          </a:p>
        </p:txBody>
      </p:sp>
      <p:sp>
        <p:nvSpPr>
          <p:cNvPr id="4100" name="Text Box 4"/>
          <p:cNvSpPr txBox="1">
            <a:spLocks noChangeArrowheads="1"/>
          </p:cNvSpPr>
          <p:nvPr/>
        </p:nvSpPr>
        <p:spPr bwMode="auto">
          <a:xfrm>
            <a:off x="3448050" y="6886575"/>
            <a:ext cx="3194050" cy="519113"/>
          </a:xfrm>
          <a:prstGeom prst="rect">
            <a:avLst/>
          </a:prstGeom>
          <a:noFill/>
          <a:ln w="25560" cap="flat">
            <a:noFill/>
            <a:round/>
            <a:headEnd/>
            <a:tailEnd/>
          </a:ln>
          <a:effectLst/>
        </p:spPr>
        <p:txBody>
          <a:bodyPr wrap="none" anchor="ctr"/>
          <a:lstStyle/>
          <a:p>
            <a:pPr>
              <a:defRPr/>
            </a:pPr>
            <a:endParaRPr lang="pl-PL"/>
          </a:p>
        </p:txBody>
      </p:sp>
      <p:sp>
        <p:nvSpPr>
          <p:cNvPr id="4101" name="Rectangle 5"/>
          <p:cNvSpPr>
            <a:spLocks noGrp="1" noChangeArrowheads="1"/>
          </p:cNvSpPr>
          <p:nvPr>
            <p:ph type="sldNum"/>
          </p:nvPr>
        </p:nvSpPr>
        <p:spPr bwMode="auto">
          <a:xfrm>
            <a:off x="7227888" y="6886575"/>
            <a:ext cx="2344737" cy="517525"/>
          </a:xfrm>
          <a:prstGeom prst="rect">
            <a:avLst/>
          </a:prstGeom>
          <a:noFill/>
          <a:ln w="25560"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0113" algn="l"/>
                <a:tab pos="2171700" algn="l"/>
              </a:tabLst>
              <a:defRPr sz="1400" smtClean="0">
                <a:solidFill>
                  <a:srgbClr val="000000"/>
                </a:solidFill>
                <a:latin typeface="Times New Roman" pitchFamily="16" charset="0"/>
              </a:defRPr>
            </a:lvl1pPr>
          </a:lstStyle>
          <a:p>
            <a:pPr>
              <a:defRPr/>
            </a:pPr>
            <a:fld id="{E6CADEAF-2BEC-4D8C-AC65-C85B7BFCC19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503238" y="301625"/>
            <a:ext cx="9067800" cy="1258888"/>
          </a:xfrm>
          <a:prstGeom prst="rect">
            <a:avLst/>
          </a:prstGeom>
          <a:noFill/>
          <a:ln w="25560">
            <a:noFill/>
            <a:round/>
            <a:headEnd/>
            <a:tailEnd/>
          </a:ln>
        </p:spPr>
        <p:txBody>
          <a:bodyPr vert="horz" wrap="square" lIns="0" tIns="0" rIns="0" bIns="0" numCol="1" anchor="ctr" anchorCtr="1" compatLnSpc="1">
            <a:prstTxWarp prst="textNoShape">
              <a:avLst/>
            </a:prstTxWarp>
          </a:bodyPr>
          <a:lstStyle/>
          <a:p>
            <a:pPr lvl="0"/>
            <a:r>
              <a:rPr lang="en-GB" smtClean="0"/>
              <a:t>Kliknij, aby edytować styl</a:t>
            </a:r>
          </a:p>
        </p:txBody>
      </p:sp>
      <p:sp>
        <p:nvSpPr>
          <p:cNvPr id="2" name="Text Box 2"/>
          <p:cNvSpPr txBox="1">
            <a:spLocks noChangeArrowheads="1"/>
          </p:cNvSpPr>
          <p:nvPr/>
        </p:nvSpPr>
        <p:spPr bwMode="auto">
          <a:xfrm>
            <a:off x="503238" y="1768475"/>
            <a:ext cx="4457700" cy="4987925"/>
          </a:xfrm>
          <a:prstGeom prst="rect">
            <a:avLst/>
          </a:prstGeom>
          <a:noFill/>
          <a:ln w="25560" cap="flat">
            <a:noFill/>
            <a:round/>
            <a:headEnd/>
            <a:tailEnd/>
          </a:ln>
          <a:effectLst/>
        </p:spPr>
        <p:txBody>
          <a:bodyPr lIns="0" tIns="28080" rIns="0" bIns="0"/>
          <a:lstStyle/>
          <a:p>
            <a:pPr marL="342900" indent="-341313">
              <a:spcAft>
                <a:spcPts val="1413"/>
              </a:spcAft>
              <a:tabLst>
                <a:tab pos="723900" algn="l"/>
                <a:tab pos="1447800" algn="l"/>
                <a:tab pos="2171700" algn="l"/>
                <a:tab pos="2895600" algn="l"/>
                <a:tab pos="3619500" algn="l"/>
                <a:tab pos="4343400" algn="l"/>
              </a:tabLst>
              <a:defRPr/>
            </a:pPr>
            <a:r>
              <a:rPr lang="pl-PL" sz="2800">
                <a:solidFill>
                  <a:srgbClr val="000000"/>
                </a:solidFill>
              </a:rPr>
              <a:t>Kliknij, aby edytować style wzorca tekstu</a:t>
            </a:r>
            <a:br>
              <a:rPr lang="pl-PL" sz="2800">
                <a:solidFill>
                  <a:srgbClr val="000000"/>
                </a:solidFill>
              </a:rPr>
            </a:br>
            <a:r>
              <a:rPr lang="pl-PL" sz="2400">
                <a:solidFill>
                  <a:srgbClr val="000000"/>
                </a:solidFill>
              </a:rPr>
              <a:t>Drugi poziom</a:t>
            </a:r>
            <a:br>
              <a:rPr lang="pl-PL" sz="2400">
                <a:solidFill>
                  <a:srgbClr val="000000"/>
                </a:solidFill>
              </a:rPr>
            </a:br>
            <a:r>
              <a:rPr lang="pl-PL" sz="2000">
                <a:solidFill>
                  <a:srgbClr val="000000"/>
                </a:solidFill>
              </a:rPr>
              <a:t>Trzeci poziom</a:t>
            </a:r>
            <a:br>
              <a:rPr lang="pl-PL" sz="2000">
                <a:solidFill>
                  <a:srgbClr val="000000"/>
                </a:solidFill>
              </a:rPr>
            </a:br>
            <a:r>
              <a:rPr lang="pl-PL">
                <a:solidFill>
                  <a:srgbClr val="000000"/>
                </a:solidFill>
              </a:rPr>
              <a:t>Czwarty poziom</a:t>
            </a:r>
            <a:br>
              <a:rPr lang="pl-PL">
                <a:solidFill>
                  <a:srgbClr val="000000"/>
                </a:solidFill>
              </a:rPr>
            </a:br>
            <a:r>
              <a:rPr lang="pl-PL">
                <a:solidFill>
                  <a:srgbClr val="000000"/>
                </a:solidFill>
              </a:rPr>
              <a:t>Piąty poziom</a:t>
            </a:r>
          </a:p>
        </p:txBody>
      </p:sp>
      <p:sp>
        <p:nvSpPr>
          <p:cNvPr id="5123" name="Text Box 3"/>
          <p:cNvSpPr txBox="1">
            <a:spLocks noChangeArrowheads="1"/>
          </p:cNvSpPr>
          <p:nvPr/>
        </p:nvSpPr>
        <p:spPr bwMode="auto">
          <a:xfrm>
            <a:off x="5113338" y="1768475"/>
            <a:ext cx="4459287" cy="4987925"/>
          </a:xfrm>
          <a:prstGeom prst="rect">
            <a:avLst/>
          </a:prstGeom>
          <a:noFill/>
          <a:ln w="25560" cap="flat">
            <a:noFill/>
            <a:round/>
            <a:headEnd/>
            <a:tailEnd/>
          </a:ln>
          <a:effectLst/>
        </p:spPr>
        <p:txBody>
          <a:bodyPr lIns="0" tIns="28080" rIns="0" bIns="0"/>
          <a:lstStyle/>
          <a:p>
            <a:pPr marL="342900" indent="-341313">
              <a:spcAft>
                <a:spcPts val="1413"/>
              </a:spcAft>
              <a:tabLst>
                <a:tab pos="723900" algn="l"/>
                <a:tab pos="1447800" algn="l"/>
                <a:tab pos="2171700" algn="l"/>
                <a:tab pos="2895600" algn="l"/>
                <a:tab pos="3619500" algn="l"/>
                <a:tab pos="4343400" algn="l"/>
              </a:tabLst>
              <a:defRPr/>
            </a:pPr>
            <a:r>
              <a:rPr lang="pl-PL" sz="2800">
                <a:solidFill>
                  <a:srgbClr val="000000"/>
                </a:solidFill>
              </a:rPr>
              <a:t>Kliknij, aby edytować style wzorca tekstu</a:t>
            </a:r>
            <a:br>
              <a:rPr lang="pl-PL" sz="2800">
                <a:solidFill>
                  <a:srgbClr val="000000"/>
                </a:solidFill>
              </a:rPr>
            </a:br>
            <a:r>
              <a:rPr lang="pl-PL" sz="2400">
                <a:solidFill>
                  <a:srgbClr val="000000"/>
                </a:solidFill>
              </a:rPr>
              <a:t>Drugi poziom</a:t>
            </a:r>
            <a:br>
              <a:rPr lang="pl-PL" sz="2400">
                <a:solidFill>
                  <a:srgbClr val="000000"/>
                </a:solidFill>
              </a:rPr>
            </a:br>
            <a:r>
              <a:rPr lang="pl-PL" sz="2000">
                <a:solidFill>
                  <a:srgbClr val="000000"/>
                </a:solidFill>
              </a:rPr>
              <a:t>Trzeci poziom</a:t>
            </a:r>
            <a:br>
              <a:rPr lang="pl-PL" sz="2000">
                <a:solidFill>
                  <a:srgbClr val="000000"/>
                </a:solidFill>
              </a:rPr>
            </a:br>
            <a:r>
              <a:rPr lang="pl-PL">
                <a:solidFill>
                  <a:srgbClr val="000000"/>
                </a:solidFill>
              </a:rPr>
              <a:t>Czwarty poziom</a:t>
            </a:r>
            <a:br>
              <a:rPr lang="pl-PL">
                <a:solidFill>
                  <a:srgbClr val="000000"/>
                </a:solidFill>
              </a:rPr>
            </a:br>
            <a:r>
              <a:rPr lang="pl-PL">
                <a:solidFill>
                  <a:srgbClr val="000000"/>
                </a:solidFill>
              </a:rPr>
              <a:t>Piąty poziom</a:t>
            </a:r>
          </a:p>
        </p:txBody>
      </p:sp>
      <p:sp>
        <p:nvSpPr>
          <p:cNvPr id="5124" name="Text Box 4"/>
          <p:cNvSpPr txBox="1">
            <a:spLocks noChangeArrowheads="1"/>
          </p:cNvSpPr>
          <p:nvPr/>
        </p:nvSpPr>
        <p:spPr bwMode="auto">
          <a:xfrm>
            <a:off x="503238" y="6886575"/>
            <a:ext cx="2346325" cy="519113"/>
          </a:xfrm>
          <a:prstGeom prst="rect">
            <a:avLst/>
          </a:prstGeom>
          <a:noFill/>
          <a:ln w="25560" cap="flat">
            <a:noFill/>
            <a:round/>
            <a:headEnd/>
            <a:tailEnd/>
          </a:ln>
          <a:effectLst/>
        </p:spPr>
        <p:txBody>
          <a:bodyPr wrap="none" anchor="ctr"/>
          <a:lstStyle/>
          <a:p>
            <a:pPr>
              <a:defRPr/>
            </a:pPr>
            <a:endParaRPr lang="pl-PL"/>
          </a:p>
        </p:txBody>
      </p:sp>
      <p:sp>
        <p:nvSpPr>
          <p:cNvPr id="5125" name="Text Box 5"/>
          <p:cNvSpPr txBox="1">
            <a:spLocks noChangeArrowheads="1"/>
          </p:cNvSpPr>
          <p:nvPr/>
        </p:nvSpPr>
        <p:spPr bwMode="auto">
          <a:xfrm>
            <a:off x="3448050" y="6886575"/>
            <a:ext cx="3194050" cy="519113"/>
          </a:xfrm>
          <a:prstGeom prst="rect">
            <a:avLst/>
          </a:prstGeom>
          <a:noFill/>
          <a:ln w="25560" cap="flat">
            <a:noFill/>
            <a:round/>
            <a:headEnd/>
            <a:tailEnd/>
          </a:ln>
          <a:effectLst/>
        </p:spPr>
        <p:txBody>
          <a:bodyPr wrap="none" anchor="ctr"/>
          <a:lstStyle/>
          <a:p>
            <a:pPr>
              <a:defRPr/>
            </a:pPr>
            <a:endParaRPr lang="pl-PL"/>
          </a:p>
        </p:txBody>
      </p:sp>
      <p:sp>
        <p:nvSpPr>
          <p:cNvPr id="5126" name="Rectangle 6"/>
          <p:cNvSpPr>
            <a:spLocks noGrp="1" noChangeArrowheads="1"/>
          </p:cNvSpPr>
          <p:nvPr>
            <p:ph type="sldNum"/>
          </p:nvPr>
        </p:nvSpPr>
        <p:spPr bwMode="auto">
          <a:xfrm>
            <a:off x="7227888" y="6886575"/>
            <a:ext cx="2344737" cy="517525"/>
          </a:xfrm>
          <a:prstGeom prst="rect">
            <a:avLst/>
          </a:prstGeom>
          <a:noFill/>
          <a:ln w="25560"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0113" algn="l"/>
                <a:tab pos="2171700" algn="l"/>
              </a:tabLst>
              <a:defRPr sz="1400" smtClean="0">
                <a:solidFill>
                  <a:srgbClr val="000000"/>
                </a:solidFill>
                <a:latin typeface="Times New Roman" pitchFamily="16" charset="0"/>
              </a:defRPr>
            </a:lvl1pPr>
          </a:lstStyle>
          <a:p>
            <a:pPr>
              <a:defRPr/>
            </a:pPr>
            <a:fld id="{2F54B529-6C78-4DF3-BB04-0DF166825FFA}"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504825" y="303213"/>
            <a:ext cx="9070975" cy="1257300"/>
          </a:xfrm>
          <a:prstGeom prst="rect">
            <a:avLst/>
          </a:prstGeom>
          <a:noFill/>
          <a:ln w="25560">
            <a:noFill/>
            <a:round/>
            <a:headEnd/>
            <a:tailEnd/>
          </a:ln>
        </p:spPr>
        <p:txBody>
          <a:bodyPr vert="horz" wrap="square" lIns="0" tIns="0" rIns="0" bIns="0" numCol="1" anchor="ctr" anchorCtr="1" compatLnSpc="1">
            <a:prstTxWarp prst="textNoShape">
              <a:avLst/>
            </a:prstTxWarp>
          </a:bodyPr>
          <a:lstStyle/>
          <a:p>
            <a:pPr lvl="0"/>
            <a:r>
              <a:rPr lang="en-GB" smtClean="0"/>
              <a:t>Kliknij, aby edytować styl</a:t>
            </a:r>
          </a:p>
        </p:txBody>
      </p:sp>
      <p:sp>
        <p:nvSpPr>
          <p:cNvPr id="6147" name="Rectangle 2"/>
          <p:cNvSpPr>
            <a:spLocks noGrp="1" noChangeArrowheads="1"/>
          </p:cNvSpPr>
          <p:nvPr>
            <p:ph type="body" idx="1"/>
          </p:nvPr>
        </p:nvSpPr>
        <p:spPr bwMode="auto">
          <a:xfrm>
            <a:off x="504825" y="1692275"/>
            <a:ext cx="4451350" cy="703263"/>
          </a:xfrm>
          <a:prstGeom prst="rect">
            <a:avLst/>
          </a:prstGeom>
          <a:noFill/>
          <a:ln w="25560">
            <a:noFill/>
            <a:round/>
            <a:headEnd/>
            <a:tailEnd/>
          </a:ln>
        </p:spPr>
        <p:txBody>
          <a:bodyPr vert="horz" wrap="square" lIns="0" tIns="28080" rIns="0" bIns="0" numCol="1" anchor="b" anchorCtr="0" compatLnSpc="1">
            <a:prstTxWarp prst="textNoShape">
              <a:avLst/>
            </a:prstTxWarp>
          </a:bodyPr>
          <a:lstStyle/>
          <a:p>
            <a:pPr lvl="0"/>
            <a:r>
              <a:rPr lang="en-GB" smtClean="0"/>
              <a:t>Kliknij, aby edytować style wzorca tekstu</a:t>
            </a:r>
          </a:p>
        </p:txBody>
      </p:sp>
      <p:sp>
        <p:nvSpPr>
          <p:cNvPr id="2" name="Text Box 3"/>
          <p:cNvSpPr txBox="1">
            <a:spLocks noChangeArrowheads="1"/>
          </p:cNvSpPr>
          <p:nvPr/>
        </p:nvSpPr>
        <p:spPr bwMode="auto">
          <a:xfrm>
            <a:off x="504825" y="2397125"/>
            <a:ext cx="4452938" cy="4356100"/>
          </a:xfrm>
          <a:prstGeom prst="rect">
            <a:avLst/>
          </a:prstGeom>
          <a:noFill/>
          <a:ln w="25560" cap="flat">
            <a:noFill/>
            <a:round/>
            <a:headEnd/>
            <a:tailEnd/>
          </a:ln>
          <a:effectLst/>
        </p:spPr>
        <p:txBody>
          <a:bodyPr lIns="0" tIns="28080" rIns="0" bIns="0"/>
          <a:lstStyle/>
          <a:p>
            <a:pPr marL="342900" indent="-341313">
              <a:spcAft>
                <a:spcPts val="1413"/>
              </a:spcAft>
              <a:tabLst>
                <a:tab pos="723900" algn="l"/>
                <a:tab pos="1447800" algn="l"/>
                <a:tab pos="2171700" algn="l"/>
                <a:tab pos="2895600" algn="l"/>
                <a:tab pos="3619500" algn="l"/>
                <a:tab pos="4343400" algn="l"/>
              </a:tabLst>
              <a:defRPr/>
            </a:pPr>
            <a:r>
              <a:rPr lang="pl-PL" sz="2400">
                <a:solidFill>
                  <a:srgbClr val="000000"/>
                </a:solidFill>
              </a:rPr>
              <a:t>Kliknij, aby edytować style wzorca tekstu</a:t>
            </a:r>
            <a:br>
              <a:rPr lang="pl-PL" sz="2400">
                <a:solidFill>
                  <a:srgbClr val="000000"/>
                </a:solidFill>
              </a:rPr>
            </a:br>
            <a:r>
              <a:rPr lang="pl-PL" sz="2000">
                <a:solidFill>
                  <a:srgbClr val="000000"/>
                </a:solidFill>
              </a:rPr>
              <a:t>Drugi poziom</a:t>
            </a:r>
            <a:br>
              <a:rPr lang="pl-PL" sz="2000">
                <a:solidFill>
                  <a:srgbClr val="000000"/>
                </a:solidFill>
              </a:rPr>
            </a:br>
            <a:r>
              <a:rPr lang="pl-PL">
                <a:solidFill>
                  <a:srgbClr val="000000"/>
                </a:solidFill>
              </a:rPr>
              <a:t>Trzeci poziom</a:t>
            </a:r>
            <a:br>
              <a:rPr lang="pl-PL">
                <a:solidFill>
                  <a:srgbClr val="000000"/>
                </a:solidFill>
              </a:rPr>
            </a:br>
            <a:r>
              <a:rPr lang="pl-PL" sz="1600">
                <a:solidFill>
                  <a:srgbClr val="000000"/>
                </a:solidFill>
              </a:rPr>
              <a:t>Czwarty poziom</a:t>
            </a:r>
            <a:br>
              <a:rPr lang="pl-PL" sz="1600">
                <a:solidFill>
                  <a:srgbClr val="000000"/>
                </a:solidFill>
              </a:rPr>
            </a:br>
            <a:r>
              <a:rPr lang="pl-PL" sz="1600">
                <a:solidFill>
                  <a:srgbClr val="000000"/>
                </a:solidFill>
              </a:rPr>
              <a:t>Piąty poziom</a:t>
            </a:r>
          </a:p>
        </p:txBody>
      </p:sp>
      <p:sp>
        <p:nvSpPr>
          <p:cNvPr id="6148" name="Text Box 4"/>
          <p:cNvSpPr txBox="1">
            <a:spLocks noChangeArrowheads="1"/>
          </p:cNvSpPr>
          <p:nvPr/>
        </p:nvSpPr>
        <p:spPr bwMode="auto">
          <a:xfrm>
            <a:off x="5121275" y="2397125"/>
            <a:ext cx="4456113" cy="4356100"/>
          </a:xfrm>
          <a:prstGeom prst="rect">
            <a:avLst/>
          </a:prstGeom>
          <a:noFill/>
          <a:ln w="25560" cap="flat">
            <a:noFill/>
            <a:round/>
            <a:headEnd/>
            <a:tailEnd/>
          </a:ln>
          <a:effectLst/>
        </p:spPr>
        <p:txBody>
          <a:bodyPr lIns="0" tIns="28080" rIns="0" bIns="0"/>
          <a:lstStyle/>
          <a:p>
            <a:pPr marL="342900" indent="-341313">
              <a:spcAft>
                <a:spcPts val="1413"/>
              </a:spcAft>
              <a:tabLst>
                <a:tab pos="723900" algn="l"/>
                <a:tab pos="1447800" algn="l"/>
                <a:tab pos="2171700" algn="l"/>
                <a:tab pos="2895600" algn="l"/>
                <a:tab pos="3619500" algn="l"/>
                <a:tab pos="4343400" algn="l"/>
              </a:tabLst>
              <a:defRPr/>
            </a:pPr>
            <a:r>
              <a:rPr lang="pl-PL" sz="2400">
                <a:solidFill>
                  <a:srgbClr val="000000"/>
                </a:solidFill>
              </a:rPr>
              <a:t>Kliknij, aby edytować style wzorca tekstu</a:t>
            </a:r>
            <a:br>
              <a:rPr lang="pl-PL" sz="2400">
                <a:solidFill>
                  <a:srgbClr val="000000"/>
                </a:solidFill>
              </a:rPr>
            </a:br>
            <a:r>
              <a:rPr lang="pl-PL" sz="2000">
                <a:solidFill>
                  <a:srgbClr val="000000"/>
                </a:solidFill>
              </a:rPr>
              <a:t>Drugi poziom</a:t>
            </a:r>
            <a:br>
              <a:rPr lang="pl-PL" sz="2000">
                <a:solidFill>
                  <a:srgbClr val="000000"/>
                </a:solidFill>
              </a:rPr>
            </a:br>
            <a:r>
              <a:rPr lang="pl-PL">
                <a:solidFill>
                  <a:srgbClr val="000000"/>
                </a:solidFill>
              </a:rPr>
              <a:t>Trzeci poziom</a:t>
            </a:r>
            <a:br>
              <a:rPr lang="pl-PL">
                <a:solidFill>
                  <a:srgbClr val="000000"/>
                </a:solidFill>
              </a:rPr>
            </a:br>
            <a:r>
              <a:rPr lang="pl-PL" sz="1600">
                <a:solidFill>
                  <a:srgbClr val="000000"/>
                </a:solidFill>
              </a:rPr>
              <a:t>Czwarty poziom</a:t>
            </a:r>
            <a:br>
              <a:rPr lang="pl-PL" sz="1600">
                <a:solidFill>
                  <a:srgbClr val="000000"/>
                </a:solidFill>
              </a:rPr>
            </a:br>
            <a:r>
              <a:rPr lang="pl-PL" sz="1600">
                <a:solidFill>
                  <a:srgbClr val="000000"/>
                </a:solidFill>
              </a:rPr>
              <a:t>Piąty poziom</a:t>
            </a:r>
          </a:p>
        </p:txBody>
      </p:sp>
      <p:sp>
        <p:nvSpPr>
          <p:cNvPr id="6149" name="Text Box 5"/>
          <p:cNvSpPr txBox="1">
            <a:spLocks noChangeArrowheads="1"/>
          </p:cNvSpPr>
          <p:nvPr/>
        </p:nvSpPr>
        <p:spPr bwMode="auto">
          <a:xfrm>
            <a:off x="503238" y="6886575"/>
            <a:ext cx="2346325" cy="519113"/>
          </a:xfrm>
          <a:prstGeom prst="rect">
            <a:avLst/>
          </a:prstGeom>
          <a:noFill/>
          <a:ln w="25560" cap="flat">
            <a:noFill/>
            <a:round/>
            <a:headEnd/>
            <a:tailEnd/>
          </a:ln>
          <a:effectLst/>
        </p:spPr>
        <p:txBody>
          <a:bodyPr wrap="none" anchor="ctr"/>
          <a:lstStyle/>
          <a:p>
            <a:pPr>
              <a:defRPr/>
            </a:pPr>
            <a:endParaRPr lang="pl-PL"/>
          </a:p>
        </p:txBody>
      </p:sp>
      <p:sp>
        <p:nvSpPr>
          <p:cNvPr id="6150" name="Text Box 6"/>
          <p:cNvSpPr txBox="1">
            <a:spLocks noChangeArrowheads="1"/>
          </p:cNvSpPr>
          <p:nvPr/>
        </p:nvSpPr>
        <p:spPr bwMode="auto">
          <a:xfrm>
            <a:off x="3448050" y="6886575"/>
            <a:ext cx="3194050" cy="519113"/>
          </a:xfrm>
          <a:prstGeom prst="rect">
            <a:avLst/>
          </a:prstGeom>
          <a:noFill/>
          <a:ln w="25560" cap="flat">
            <a:noFill/>
            <a:round/>
            <a:headEnd/>
            <a:tailEnd/>
          </a:ln>
          <a:effectLst/>
        </p:spPr>
        <p:txBody>
          <a:bodyPr wrap="none" anchor="ctr"/>
          <a:lstStyle/>
          <a:p>
            <a:pPr>
              <a:defRPr/>
            </a:pPr>
            <a:endParaRPr lang="pl-PL"/>
          </a:p>
        </p:txBody>
      </p:sp>
      <p:sp>
        <p:nvSpPr>
          <p:cNvPr id="6151" name="Rectangle 7"/>
          <p:cNvSpPr>
            <a:spLocks noGrp="1" noChangeArrowheads="1"/>
          </p:cNvSpPr>
          <p:nvPr>
            <p:ph type="sldNum"/>
          </p:nvPr>
        </p:nvSpPr>
        <p:spPr bwMode="auto">
          <a:xfrm>
            <a:off x="7227888" y="6886575"/>
            <a:ext cx="2344737" cy="517525"/>
          </a:xfrm>
          <a:prstGeom prst="rect">
            <a:avLst/>
          </a:prstGeom>
          <a:noFill/>
          <a:ln w="25560"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0113" algn="l"/>
                <a:tab pos="2171700" algn="l"/>
              </a:tabLst>
              <a:defRPr sz="1400" smtClean="0">
                <a:solidFill>
                  <a:srgbClr val="000000"/>
                </a:solidFill>
                <a:latin typeface="Times New Roman" pitchFamily="16" charset="0"/>
              </a:defRPr>
            </a:lvl1pPr>
          </a:lstStyle>
          <a:p>
            <a:pPr>
              <a:defRPr/>
            </a:pPr>
            <a:fld id="{06347E0D-C080-454F-BE80-B2CDF081B8E5}"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503238" y="301625"/>
            <a:ext cx="9067800" cy="1258888"/>
          </a:xfrm>
          <a:prstGeom prst="rect">
            <a:avLst/>
          </a:prstGeom>
          <a:noFill/>
          <a:ln w="25560">
            <a:noFill/>
            <a:round/>
            <a:headEnd/>
            <a:tailEnd/>
          </a:ln>
        </p:spPr>
        <p:txBody>
          <a:bodyPr vert="horz" wrap="square" lIns="0" tIns="0" rIns="0" bIns="0" numCol="1" anchor="ctr" anchorCtr="1" compatLnSpc="1">
            <a:prstTxWarp prst="textNoShape">
              <a:avLst/>
            </a:prstTxWarp>
          </a:bodyPr>
          <a:lstStyle/>
          <a:p>
            <a:pPr lvl="0"/>
            <a:r>
              <a:rPr lang="en-GB" smtClean="0"/>
              <a:t>Kliknij, aby edytować styl</a:t>
            </a:r>
          </a:p>
        </p:txBody>
      </p:sp>
      <p:sp>
        <p:nvSpPr>
          <p:cNvPr id="2" name="Text Box 2"/>
          <p:cNvSpPr txBox="1">
            <a:spLocks noChangeArrowheads="1"/>
          </p:cNvSpPr>
          <p:nvPr/>
        </p:nvSpPr>
        <p:spPr bwMode="auto">
          <a:xfrm>
            <a:off x="503238" y="6886575"/>
            <a:ext cx="2346325" cy="519113"/>
          </a:xfrm>
          <a:prstGeom prst="rect">
            <a:avLst/>
          </a:prstGeom>
          <a:noFill/>
          <a:ln w="25560" cap="flat">
            <a:noFill/>
            <a:round/>
            <a:headEnd/>
            <a:tailEnd/>
          </a:ln>
          <a:effectLst/>
        </p:spPr>
        <p:txBody>
          <a:bodyPr wrap="none" anchor="ctr"/>
          <a:lstStyle/>
          <a:p>
            <a:pPr>
              <a:defRPr/>
            </a:pPr>
            <a:endParaRPr lang="pl-PL"/>
          </a:p>
        </p:txBody>
      </p:sp>
      <p:sp>
        <p:nvSpPr>
          <p:cNvPr id="7171" name="Text Box 3"/>
          <p:cNvSpPr txBox="1">
            <a:spLocks noChangeArrowheads="1"/>
          </p:cNvSpPr>
          <p:nvPr/>
        </p:nvSpPr>
        <p:spPr bwMode="auto">
          <a:xfrm>
            <a:off x="3448050" y="6886575"/>
            <a:ext cx="3194050" cy="519113"/>
          </a:xfrm>
          <a:prstGeom prst="rect">
            <a:avLst/>
          </a:prstGeom>
          <a:noFill/>
          <a:ln w="25560" cap="flat">
            <a:noFill/>
            <a:round/>
            <a:headEnd/>
            <a:tailEnd/>
          </a:ln>
          <a:effectLst/>
        </p:spPr>
        <p:txBody>
          <a:bodyPr wrap="none" anchor="ctr"/>
          <a:lstStyle/>
          <a:p>
            <a:pPr>
              <a:defRPr/>
            </a:pPr>
            <a:endParaRPr lang="pl-PL"/>
          </a:p>
        </p:txBody>
      </p:sp>
      <p:sp>
        <p:nvSpPr>
          <p:cNvPr id="7172" name="Rectangle 4"/>
          <p:cNvSpPr>
            <a:spLocks noGrp="1" noChangeArrowheads="1"/>
          </p:cNvSpPr>
          <p:nvPr>
            <p:ph type="sldNum"/>
          </p:nvPr>
        </p:nvSpPr>
        <p:spPr bwMode="auto">
          <a:xfrm>
            <a:off x="7227888" y="6886575"/>
            <a:ext cx="2344737" cy="517525"/>
          </a:xfrm>
          <a:prstGeom prst="rect">
            <a:avLst/>
          </a:prstGeom>
          <a:noFill/>
          <a:ln w="25560"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0113" algn="l"/>
                <a:tab pos="2171700" algn="l"/>
              </a:tabLst>
              <a:defRPr sz="1400" smtClean="0">
                <a:solidFill>
                  <a:srgbClr val="000000"/>
                </a:solidFill>
                <a:latin typeface="Times New Roman" pitchFamily="16" charset="0"/>
              </a:defRPr>
            </a:lvl1pPr>
          </a:lstStyle>
          <a:p>
            <a:pPr>
              <a:defRPr/>
            </a:pPr>
            <a:fld id="{58BE58F1-4A1E-414F-BAD9-2BAA7011F87A}"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503238" y="6886575"/>
            <a:ext cx="2346325" cy="519113"/>
          </a:xfrm>
          <a:prstGeom prst="rect">
            <a:avLst/>
          </a:prstGeom>
          <a:noFill/>
          <a:ln w="25560" cap="flat">
            <a:noFill/>
            <a:round/>
            <a:headEnd/>
            <a:tailEnd/>
          </a:ln>
          <a:effectLst/>
        </p:spPr>
        <p:txBody>
          <a:bodyPr wrap="none" anchor="ctr"/>
          <a:lstStyle/>
          <a:p>
            <a:pPr>
              <a:defRPr/>
            </a:pPr>
            <a:endParaRPr lang="pl-PL"/>
          </a:p>
        </p:txBody>
      </p:sp>
      <p:sp>
        <p:nvSpPr>
          <p:cNvPr id="8194" name="Text Box 2"/>
          <p:cNvSpPr txBox="1">
            <a:spLocks noChangeArrowheads="1"/>
          </p:cNvSpPr>
          <p:nvPr/>
        </p:nvSpPr>
        <p:spPr bwMode="auto">
          <a:xfrm>
            <a:off x="3448050" y="6886575"/>
            <a:ext cx="3194050" cy="519113"/>
          </a:xfrm>
          <a:prstGeom prst="rect">
            <a:avLst/>
          </a:prstGeom>
          <a:noFill/>
          <a:ln w="25560" cap="flat">
            <a:noFill/>
            <a:round/>
            <a:headEnd/>
            <a:tailEnd/>
          </a:ln>
          <a:effectLst/>
        </p:spPr>
        <p:txBody>
          <a:bodyPr wrap="none" anchor="ctr"/>
          <a:lstStyle/>
          <a:p>
            <a:pPr>
              <a:defRPr/>
            </a:pPr>
            <a:endParaRPr lang="pl-PL"/>
          </a:p>
        </p:txBody>
      </p:sp>
      <p:sp>
        <p:nvSpPr>
          <p:cNvPr id="8195" name="Rectangle 3"/>
          <p:cNvSpPr>
            <a:spLocks noGrp="1" noChangeArrowheads="1"/>
          </p:cNvSpPr>
          <p:nvPr>
            <p:ph type="sldNum"/>
          </p:nvPr>
        </p:nvSpPr>
        <p:spPr bwMode="auto">
          <a:xfrm>
            <a:off x="7227888" y="6886575"/>
            <a:ext cx="2344737" cy="517525"/>
          </a:xfrm>
          <a:prstGeom prst="rect">
            <a:avLst/>
          </a:prstGeom>
          <a:noFill/>
          <a:ln w="25560"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0113" algn="l"/>
                <a:tab pos="2171700" algn="l"/>
              </a:tabLst>
              <a:defRPr sz="1400" smtClean="0">
                <a:solidFill>
                  <a:srgbClr val="000000"/>
                </a:solidFill>
                <a:latin typeface="Times New Roman" pitchFamily="16" charset="0"/>
              </a:defRPr>
            </a:lvl1pPr>
          </a:lstStyle>
          <a:p>
            <a:pPr>
              <a:defRPr/>
            </a:pPr>
            <a:fld id="{CDF1840B-5B27-449E-905A-E208830B3A3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103B70"/>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504825" y="301625"/>
            <a:ext cx="3314700" cy="1277938"/>
          </a:xfrm>
          <a:prstGeom prst="rect">
            <a:avLst/>
          </a:prstGeom>
          <a:noFill/>
          <a:ln w="25560">
            <a:noFill/>
            <a:round/>
            <a:headEnd/>
            <a:tailEnd/>
          </a:ln>
        </p:spPr>
        <p:txBody>
          <a:bodyPr vert="horz" wrap="square" lIns="0" tIns="0" rIns="0" bIns="0" numCol="1" anchor="b" anchorCtr="0" compatLnSpc="1">
            <a:prstTxWarp prst="textNoShape">
              <a:avLst/>
            </a:prstTxWarp>
          </a:bodyPr>
          <a:lstStyle/>
          <a:p>
            <a:pPr lvl="0"/>
            <a:r>
              <a:rPr lang="en-GB" smtClean="0"/>
              <a:t>Kliknij, aby edytować styl</a:t>
            </a:r>
          </a:p>
        </p:txBody>
      </p:sp>
      <p:sp>
        <p:nvSpPr>
          <p:cNvPr id="2" name="Text Box 2"/>
          <p:cNvSpPr txBox="1">
            <a:spLocks noChangeArrowheads="1"/>
          </p:cNvSpPr>
          <p:nvPr/>
        </p:nvSpPr>
        <p:spPr bwMode="auto">
          <a:xfrm>
            <a:off x="3941763" y="301625"/>
            <a:ext cx="5635625" cy="6451600"/>
          </a:xfrm>
          <a:prstGeom prst="rect">
            <a:avLst/>
          </a:prstGeom>
          <a:noFill/>
          <a:ln w="25560" cap="flat">
            <a:noFill/>
            <a:round/>
            <a:headEnd/>
            <a:tailEnd/>
          </a:ln>
          <a:effectLst/>
        </p:spPr>
        <p:txBody>
          <a:bodyPr lIns="0" tIns="28080" rIns="0" bIns="0"/>
          <a:lstStyle/>
          <a:p>
            <a:pPr marL="342900" indent="-341313">
              <a:spcAft>
                <a:spcPts val="1413"/>
              </a:spcAft>
              <a:tabLst>
                <a:tab pos="723900" algn="l"/>
                <a:tab pos="1447800" algn="l"/>
                <a:tab pos="2171700" algn="l"/>
                <a:tab pos="2895600" algn="l"/>
                <a:tab pos="3619500" algn="l"/>
                <a:tab pos="4343400" algn="l"/>
                <a:tab pos="5067300" algn="l"/>
              </a:tabLst>
              <a:defRPr/>
            </a:pPr>
            <a:r>
              <a:rPr lang="pl-PL" sz="3200">
                <a:solidFill>
                  <a:srgbClr val="000000"/>
                </a:solidFill>
              </a:rPr>
              <a:t>Kliknij, aby edytować style wzorca tekstu</a:t>
            </a:r>
            <a:br>
              <a:rPr lang="pl-PL" sz="3200">
                <a:solidFill>
                  <a:srgbClr val="000000"/>
                </a:solidFill>
              </a:rPr>
            </a:br>
            <a:r>
              <a:rPr lang="pl-PL" sz="2800">
                <a:solidFill>
                  <a:srgbClr val="000000"/>
                </a:solidFill>
              </a:rPr>
              <a:t>Drugi poziom</a:t>
            </a:r>
            <a:br>
              <a:rPr lang="pl-PL" sz="2800">
                <a:solidFill>
                  <a:srgbClr val="000000"/>
                </a:solidFill>
              </a:rPr>
            </a:br>
            <a:r>
              <a:rPr lang="pl-PL" sz="2400">
                <a:solidFill>
                  <a:srgbClr val="000000"/>
                </a:solidFill>
              </a:rPr>
              <a:t>Trzeci poziom</a:t>
            </a:r>
            <a:br>
              <a:rPr lang="pl-PL" sz="2400">
                <a:solidFill>
                  <a:srgbClr val="000000"/>
                </a:solidFill>
              </a:rPr>
            </a:br>
            <a:r>
              <a:rPr lang="pl-PL" sz="2000">
                <a:solidFill>
                  <a:srgbClr val="000000"/>
                </a:solidFill>
              </a:rPr>
              <a:t>Czwarty poziom</a:t>
            </a:r>
            <a:br>
              <a:rPr lang="pl-PL" sz="2000">
                <a:solidFill>
                  <a:srgbClr val="000000"/>
                </a:solidFill>
              </a:rPr>
            </a:br>
            <a:r>
              <a:rPr lang="pl-PL" sz="2000">
                <a:solidFill>
                  <a:srgbClr val="000000"/>
                </a:solidFill>
              </a:rPr>
              <a:t>Piąty poziom</a:t>
            </a:r>
          </a:p>
        </p:txBody>
      </p:sp>
      <p:sp>
        <p:nvSpPr>
          <p:cNvPr id="9220" name="Rectangle 3"/>
          <p:cNvSpPr>
            <a:spLocks noGrp="1" noChangeArrowheads="1"/>
          </p:cNvSpPr>
          <p:nvPr>
            <p:ph type="body" idx="1"/>
          </p:nvPr>
        </p:nvSpPr>
        <p:spPr bwMode="auto">
          <a:xfrm>
            <a:off x="504825" y="1581150"/>
            <a:ext cx="3314700" cy="5170488"/>
          </a:xfrm>
          <a:prstGeom prst="rect">
            <a:avLst/>
          </a:prstGeom>
          <a:noFill/>
          <a:ln w="25560">
            <a:noFill/>
            <a:round/>
            <a:headEnd/>
            <a:tailEnd/>
          </a:ln>
        </p:spPr>
        <p:txBody>
          <a:bodyPr vert="horz" wrap="square" lIns="0" tIns="28080" rIns="0" bIns="0" numCol="1" anchor="t" anchorCtr="0" compatLnSpc="1">
            <a:prstTxWarp prst="textNoShape">
              <a:avLst/>
            </a:prstTxWarp>
          </a:bodyPr>
          <a:lstStyle/>
          <a:p>
            <a:pPr lvl="0"/>
            <a:r>
              <a:rPr lang="en-GB" smtClean="0"/>
              <a:t>Kliknij, aby edytować style wzorca tekstu</a:t>
            </a:r>
          </a:p>
        </p:txBody>
      </p:sp>
      <p:sp>
        <p:nvSpPr>
          <p:cNvPr id="3" name="Text Box 4"/>
          <p:cNvSpPr txBox="1">
            <a:spLocks noChangeArrowheads="1"/>
          </p:cNvSpPr>
          <p:nvPr/>
        </p:nvSpPr>
        <p:spPr bwMode="auto">
          <a:xfrm>
            <a:off x="503238" y="6886575"/>
            <a:ext cx="2346325" cy="519113"/>
          </a:xfrm>
          <a:prstGeom prst="rect">
            <a:avLst/>
          </a:prstGeom>
          <a:noFill/>
          <a:ln w="25560" cap="flat">
            <a:noFill/>
            <a:round/>
            <a:headEnd/>
            <a:tailEnd/>
          </a:ln>
          <a:effectLst/>
        </p:spPr>
        <p:txBody>
          <a:bodyPr wrap="none" anchor="ctr"/>
          <a:lstStyle/>
          <a:p>
            <a:pPr>
              <a:defRPr/>
            </a:pPr>
            <a:endParaRPr lang="pl-PL"/>
          </a:p>
        </p:txBody>
      </p:sp>
      <p:sp>
        <p:nvSpPr>
          <p:cNvPr id="9221" name="Text Box 5"/>
          <p:cNvSpPr txBox="1">
            <a:spLocks noChangeArrowheads="1"/>
          </p:cNvSpPr>
          <p:nvPr/>
        </p:nvSpPr>
        <p:spPr bwMode="auto">
          <a:xfrm>
            <a:off x="3448050" y="6886575"/>
            <a:ext cx="3194050" cy="519113"/>
          </a:xfrm>
          <a:prstGeom prst="rect">
            <a:avLst/>
          </a:prstGeom>
          <a:noFill/>
          <a:ln w="25560" cap="flat">
            <a:noFill/>
            <a:round/>
            <a:headEnd/>
            <a:tailEnd/>
          </a:ln>
          <a:effectLst/>
        </p:spPr>
        <p:txBody>
          <a:bodyPr wrap="none" anchor="ctr"/>
          <a:lstStyle/>
          <a:p>
            <a:pPr>
              <a:defRPr/>
            </a:pPr>
            <a:endParaRPr lang="pl-PL"/>
          </a:p>
        </p:txBody>
      </p:sp>
      <p:sp>
        <p:nvSpPr>
          <p:cNvPr id="9222" name="Rectangle 6"/>
          <p:cNvSpPr>
            <a:spLocks noGrp="1" noChangeArrowheads="1"/>
          </p:cNvSpPr>
          <p:nvPr>
            <p:ph type="sldNum"/>
          </p:nvPr>
        </p:nvSpPr>
        <p:spPr bwMode="auto">
          <a:xfrm>
            <a:off x="7227888" y="6886575"/>
            <a:ext cx="2344737" cy="517525"/>
          </a:xfrm>
          <a:prstGeom prst="rect">
            <a:avLst/>
          </a:prstGeom>
          <a:noFill/>
          <a:ln w="25560"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0113" algn="l"/>
                <a:tab pos="2171700" algn="l"/>
              </a:tabLst>
              <a:defRPr sz="1400" smtClean="0">
                <a:solidFill>
                  <a:srgbClr val="000000"/>
                </a:solidFill>
                <a:latin typeface="Times New Roman" pitchFamily="16" charset="0"/>
              </a:defRPr>
            </a:lvl1pPr>
          </a:lstStyle>
          <a:p>
            <a:pPr>
              <a:defRPr/>
            </a:pPr>
            <a:fld id="{3D8DA569-837C-45FD-AB0B-7FCC2069CCED}"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7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7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7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7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7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7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7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70.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7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70.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70.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7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7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7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7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7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7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70.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3168104" y="2411685"/>
            <a:ext cx="5903913" cy="3887862"/>
          </a:xfrm>
          <a:prstGeom prst="rect">
            <a:avLst/>
          </a:prstGeom>
          <a:noFill/>
          <a:ln w="25560">
            <a:noFill/>
            <a:round/>
            <a:headEnd/>
            <a:tailEnd/>
          </a:ln>
        </p:spPr>
        <p:txBody>
          <a:bodyPr lIns="0" tIns="0" rIns="0" bIns="0" anchor="ctr"/>
          <a:lstStyle/>
          <a:p>
            <a:pPr algn="ctr">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200" b="1" dirty="0" smtClean="0">
                <a:solidFill>
                  <a:srgbClr val="FFD320"/>
                </a:solidFill>
              </a:rPr>
              <a:t>Moje najciekawsze zjawiska </a:t>
            </a:r>
            <a:r>
              <a:rPr lang="pl-PL" sz="3200" b="1" dirty="0" err="1" smtClean="0">
                <a:solidFill>
                  <a:srgbClr val="FFD320"/>
                </a:solidFill>
              </a:rPr>
              <a:t>zakryciowe</a:t>
            </a:r>
            <a:r>
              <a:rPr lang="pl-PL" sz="3200" b="1" dirty="0" smtClean="0">
                <a:solidFill>
                  <a:srgbClr val="FFD320"/>
                </a:solidFill>
              </a:rPr>
              <a:t> i zaćmienia</a:t>
            </a:r>
            <a:endParaRPr lang="pl-PL" sz="3200" dirty="0">
              <a:solidFill>
                <a:srgbClr val="FFD320"/>
              </a:solidFill>
              <a:latin typeface="Calibri" pitchFamily="32" charset="0"/>
            </a:endParaRPr>
          </a:p>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3200" dirty="0">
              <a:solidFill>
                <a:srgbClr val="FFD320"/>
              </a:solidFill>
              <a:latin typeface="Calibri" pitchFamily="32" charset="0"/>
            </a:endParaRPr>
          </a:p>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200" dirty="0">
                <a:solidFill>
                  <a:srgbClr val="FFC000"/>
                </a:solidFill>
                <a:latin typeface="Calibri" pitchFamily="32" charset="0"/>
              </a:rPr>
              <a:t>Janusz </a:t>
            </a:r>
            <a:r>
              <a:rPr lang="pl-PL" sz="3200" dirty="0" err="1" smtClean="0">
                <a:solidFill>
                  <a:srgbClr val="FFC000"/>
                </a:solidFill>
                <a:latin typeface="Calibri" pitchFamily="32" charset="0"/>
              </a:rPr>
              <a:t>Wiland</a:t>
            </a:r>
            <a:endParaRPr lang="pl-PL" sz="3200" dirty="0">
              <a:solidFill>
                <a:srgbClr val="FFC000"/>
              </a:solidFill>
              <a:latin typeface="Calibri" pitchFamily="32" charset="0"/>
            </a:endParaRPr>
          </a:p>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3200" dirty="0">
              <a:solidFill>
                <a:srgbClr val="FFD320"/>
              </a:solidFill>
              <a:latin typeface="Calibri" pitchFamily="32" charset="0"/>
            </a:endParaRPr>
          </a:p>
          <a:p>
            <a:pPr algn="ctr">
              <a:lnSpc>
                <a:spcPct val="102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000" b="0" i="0" dirty="0" smtClean="0">
                <a:solidFill>
                  <a:srgbClr val="FFFFFF"/>
                </a:solidFill>
                <a:latin typeface="Calibri" pitchFamily="32" charset="0"/>
              </a:rPr>
              <a:t>Warszawa, 28 kwietnia 2019 r. </a:t>
            </a:r>
            <a:endParaRPr lang="pl-PL" sz="2000" b="0" i="0" dirty="0">
              <a:solidFill>
                <a:srgbClr val="FFFFFF"/>
              </a:solidFill>
              <a:latin typeface="Calibri" pitchFamily="32" charset="0"/>
            </a:endParaRPr>
          </a:p>
        </p:txBody>
      </p:sp>
      <p:pic>
        <p:nvPicPr>
          <p:cNvPr id="2" name="Obraz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5776" y="251445"/>
            <a:ext cx="9638046" cy="1661733"/>
          </a:xfrm>
          <a:prstGeom prst="rect">
            <a:avLst/>
          </a:prstGeom>
        </p:spPr>
      </p:pic>
      <p:pic>
        <p:nvPicPr>
          <p:cNvPr id="3" name="Obraz 2"/>
          <p:cNvPicPr>
            <a:picLocks noChangeAspect="1"/>
          </p:cNvPicPr>
          <p:nvPr/>
        </p:nvPicPr>
        <p:blipFill>
          <a:blip r:embed="rId4" cstate="print"/>
          <a:stretch>
            <a:fillRect/>
          </a:stretch>
        </p:blipFill>
        <p:spPr>
          <a:xfrm>
            <a:off x="215776" y="2067182"/>
            <a:ext cx="1465335" cy="1347004"/>
          </a:xfrm>
          <a:prstGeom prst="rect">
            <a:avLst/>
          </a:prstGeom>
        </p:spPr>
      </p:pic>
      <p:pic>
        <p:nvPicPr>
          <p:cNvPr id="4" name="Obraz 3"/>
          <p:cNvPicPr>
            <a:picLocks noChangeAspect="1"/>
          </p:cNvPicPr>
          <p:nvPr/>
        </p:nvPicPr>
        <p:blipFill>
          <a:blip r:embed="rId5" cstate="print"/>
          <a:stretch>
            <a:fillRect/>
          </a:stretch>
        </p:blipFill>
        <p:spPr>
          <a:xfrm>
            <a:off x="215776" y="3394421"/>
            <a:ext cx="1465335" cy="1510538"/>
          </a:xfrm>
          <a:prstGeom prst="rect">
            <a:avLst/>
          </a:prstGeom>
        </p:spPr>
      </p:pic>
      <p:pic>
        <p:nvPicPr>
          <p:cNvPr id="5" name="Obraz 4"/>
          <p:cNvPicPr>
            <a:picLocks noChangeAspect="1"/>
          </p:cNvPicPr>
          <p:nvPr/>
        </p:nvPicPr>
        <p:blipFill>
          <a:blip r:embed="rId6" cstate="print"/>
          <a:stretch>
            <a:fillRect/>
          </a:stretch>
        </p:blipFill>
        <p:spPr>
          <a:xfrm>
            <a:off x="215776" y="4904959"/>
            <a:ext cx="2790245" cy="1796848"/>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7344568" y="-1"/>
            <a:ext cx="2758921" cy="3086963"/>
          </a:xfrm>
          <a:prstGeom prst="rect">
            <a:avLst/>
          </a:prstGeom>
        </p:spPr>
      </p:pic>
      <p:sp>
        <p:nvSpPr>
          <p:cNvPr id="29698" name="Text Box 1"/>
          <p:cNvSpPr txBox="1">
            <a:spLocks noChangeArrowheads="1"/>
          </p:cNvSpPr>
          <p:nvPr/>
        </p:nvSpPr>
        <p:spPr bwMode="auto">
          <a:xfrm>
            <a:off x="647824" y="1259557"/>
            <a:ext cx="8856663" cy="5832648"/>
          </a:xfrm>
          <a:prstGeom prst="rect">
            <a:avLst/>
          </a:prstGeom>
          <a:noFill/>
          <a:ln w="25560">
            <a:noFill/>
            <a:round/>
            <a:headEnd/>
            <a:tailEnd/>
          </a:ln>
        </p:spPr>
        <p:txBody>
          <a:bodyPr lIns="0" tIns="0" rIns="0" bIns="0" anchor="ctr"/>
          <a:lstStyle/>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800" b="1" dirty="0" smtClean="0">
                <a:solidFill>
                  <a:srgbClr val="FFCC99"/>
                </a:solidFill>
                <a:latin typeface="Calibri" pitchFamily="32" charset="0"/>
              </a:rPr>
              <a:t>Zakrycie beta </a:t>
            </a:r>
            <a:r>
              <a:rPr lang="pl-PL" sz="2800" b="1" dirty="0" err="1" smtClean="0">
                <a:solidFill>
                  <a:srgbClr val="FFCC99"/>
                </a:solidFill>
                <a:latin typeface="Calibri" pitchFamily="32" charset="0"/>
              </a:rPr>
              <a:t>Sco</a:t>
            </a:r>
            <a:r>
              <a:rPr lang="pl-PL" sz="2800" b="1" dirty="0" smtClean="0">
                <a:solidFill>
                  <a:srgbClr val="FFCC99"/>
                </a:solidFill>
                <a:latin typeface="Calibri" pitchFamily="32" charset="0"/>
              </a:rPr>
              <a:t> – gwiazdy podwójnej</a:t>
            </a:r>
          </a:p>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800" b="1" dirty="0" err="1" smtClean="0">
                <a:solidFill>
                  <a:srgbClr val="FFFF00"/>
                </a:solidFill>
                <a:latin typeface="Calibri" pitchFamily="32" charset="0"/>
              </a:rPr>
              <a:t>Occultation</a:t>
            </a:r>
            <a:r>
              <a:rPr lang="pl-PL" sz="2800" b="1" dirty="0" smtClean="0">
                <a:solidFill>
                  <a:srgbClr val="FFFF00"/>
                </a:solidFill>
                <a:latin typeface="Calibri" pitchFamily="32" charset="0"/>
              </a:rPr>
              <a:t> of beta </a:t>
            </a:r>
            <a:r>
              <a:rPr lang="pl-PL" sz="2800" b="1" dirty="0" err="1" smtClean="0">
                <a:solidFill>
                  <a:srgbClr val="FFFF00"/>
                </a:solidFill>
                <a:latin typeface="Calibri" pitchFamily="32" charset="0"/>
              </a:rPr>
              <a:t>Sco</a:t>
            </a:r>
            <a:r>
              <a:rPr lang="pl-PL" sz="2800" b="1" dirty="0" smtClean="0">
                <a:solidFill>
                  <a:srgbClr val="FFFF00"/>
                </a:solidFill>
                <a:latin typeface="Calibri" pitchFamily="32" charset="0"/>
              </a:rPr>
              <a:t> – the </a:t>
            </a:r>
            <a:r>
              <a:rPr lang="pl-PL" sz="2800" b="1" dirty="0" err="1" smtClean="0">
                <a:solidFill>
                  <a:srgbClr val="FFFF00"/>
                </a:solidFill>
                <a:latin typeface="Calibri" pitchFamily="32" charset="0"/>
              </a:rPr>
              <a:t>double</a:t>
            </a:r>
            <a:r>
              <a:rPr lang="pl-PL" sz="2800" b="1" dirty="0" smtClean="0">
                <a:solidFill>
                  <a:srgbClr val="FFFF00"/>
                </a:solidFill>
                <a:latin typeface="Calibri" pitchFamily="32" charset="0"/>
              </a:rPr>
              <a:t> star</a:t>
            </a:r>
            <a:endParaRPr lang="pl-PL" sz="2800" b="1" dirty="0">
              <a:solidFill>
                <a:srgbClr val="FFFF00"/>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000" dirty="0" smtClean="0">
                <a:solidFill>
                  <a:srgbClr val="FFFFFF"/>
                </a:solidFill>
                <a:latin typeface="Calibri" pitchFamily="32" charset="0"/>
              </a:rPr>
              <a:t>Tego wieczoru była bardzo bliska koniunkcja Jowisza i Księżyca. Jowisz minął tarcze naszego naturalnego satelity o 40 sekund kątowych. I podczas tej koniunkcji doszło do zakrycia gwiazdy podwójnej beta </a:t>
            </a:r>
            <a:r>
              <a:rPr lang="pl-PL" sz="2000" dirty="0" err="1" smtClean="0">
                <a:solidFill>
                  <a:srgbClr val="FFFFFF"/>
                </a:solidFill>
                <a:latin typeface="Calibri" pitchFamily="32" charset="0"/>
              </a:rPr>
              <a:t>Sco</a:t>
            </a:r>
            <a:r>
              <a:rPr lang="pl-PL" sz="2000" dirty="0" smtClean="0">
                <a:solidFill>
                  <a:srgbClr val="FFFFFF"/>
                </a:solidFill>
                <a:latin typeface="Calibri" pitchFamily="32" charset="0"/>
              </a:rPr>
              <a:t>. Po zniknięciu głównego składnika widzieliśmy wyraźnie świecący jeszcze przez ułamek sekundy słabszy drugi składnik. Oceniliśmy jego jasność na ok. 7 mag. </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r>
              <a:rPr lang="en-US" dirty="0" smtClean="0">
                <a:solidFill>
                  <a:srgbClr val="FFFF00"/>
                </a:solidFill>
              </a:rPr>
              <a:t>That </a:t>
            </a:r>
            <a:r>
              <a:rPr lang="en-US" dirty="0">
                <a:solidFill>
                  <a:srgbClr val="FFFF00"/>
                </a:solidFill>
              </a:rPr>
              <a:t>evening was a very close conjunction of Jupiter and the Moon. Jupiter passed the shields of our natural satellite by 40 </a:t>
            </a:r>
            <a:r>
              <a:rPr lang="en-US" dirty="0" err="1">
                <a:solidFill>
                  <a:srgbClr val="FFFF00"/>
                </a:solidFill>
              </a:rPr>
              <a:t>arcseconds</a:t>
            </a:r>
            <a:r>
              <a:rPr lang="en-US" dirty="0">
                <a:solidFill>
                  <a:srgbClr val="FFFF00"/>
                </a:solidFill>
              </a:rPr>
              <a:t>. </a:t>
            </a:r>
            <a:r>
              <a:rPr lang="pl-PL" dirty="0" smtClean="0">
                <a:solidFill>
                  <a:srgbClr val="FFFF00"/>
                </a:solidFill>
              </a:rPr>
              <a:t>D</a:t>
            </a:r>
            <a:r>
              <a:rPr lang="en-US" dirty="0" err="1" smtClean="0">
                <a:solidFill>
                  <a:srgbClr val="FFFF00"/>
                </a:solidFill>
              </a:rPr>
              <a:t>uring</a:t>
            </a:r>
            <a:r>
              <a:rPr lang="en-US" dirty="0" smtClean="0">
                <a:solidFill>
                  <a:srgbClr val="FFFF00"/>
                </a:solidFill>
              </a:rPr>
              <a:t> </a:t>
            </a:r>
            <a:r>
              <a:rPr lang="en-US" dirty="0">
                <a:solidFill>
                  <a:srgbClr val="FFFF00"/>
                </a:solidFill>
              </a:rPr>
              <a:t>this conjunction there was the </a:t>
            </a:r>
            <a:r>
              <a:rPr lang="pl-PL" dirty="0" err="1" smtClean="0">
                <a:solidFill>
                  <a:srgbClr val="FFFF00"/>
                </a:solidFill>
              </a:rPr>
              <a:t>occultation</a:t>
            </a:r>
            <a:r>
              <a:rPr lang="en-US" dirty="0" smtClean="0">
                <a:solidFill>
                  <a:srgbClr val="FFFF00"/>
                </a:solidFill>
              </a:rPr>
              <a:t> </a:t>
            </a:r>
            <a:r>
              <a:rPr lang="en-US" dirty="0">
                <a:solidFill>
                  <a:srgbClr val="FFFF00"/>
                </a:solidFill>
              </a:rPr>
              <a:t>of the double </a:t>
            </a:r>
            <a:r>
              <a:rPr lang="en-US" dirty="0" smtClean="0">
                <a:solidFill>
                  <a:srgbClr val="FFFF00"/>
                </a:solidFill>
              </a:rPr>
              <a:t>star</a:t>
            </a:r>
            <a:r>
              <a:rPr lang="pl-PL" dirty="0" smtClean="0">
                <a:solidFill>
                  <a:srgbClr val="FFFF00"/>
                </a:solidFill>
              </a:rPr>
              <a:t> - </a:t>
            </a:r>
            <a:r>
              <a:rPr lang="en-US" dirty="0" smtClean="0">
                <a:solidFill>
                  <a:srgbClr val="FFFF00"/>
                </a:solidFill>
              </a:rPr>
              <a:t>beta </a:t>
            </a:r>
            <a:r>
              <a:rPr lang="en-US" dirty="0" err="1" smtClean="0">
                <a:solidFill>
                  <a:srgbClr val="FFFF00"/>
                </a:solidFill>
              </a:rPr>
              <a:t>Sco</a:t>
            </a:r>
            <a:r>
              <a:rPr lang="en-US" dirty="0">
                <a:solidFill>
                  <a:srgbClr val="FFFF00"/>
                </a:solidFill>
              </a:rPr>
              <a:t>. After the disappearance of the main ingredient, we could see a weaker second ingredient clearly visible for a fraction of a second. We assessed its brightness at about 7 mag.</a:t>
            </a: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22.06.1983</a:t>
            </a:r>
            <a:endParaRPr lang="pl-PL" sz="4800" b="1" dirty="0">
              <a:solidFill>
                <a:srgbClr val="FFFFFF"/>
              </a:solidFill>
              <a:latin typeface="Calibri" pitchFamily="32" charset="0"/>
            </a:endParaRPr>
          </a:p>
        </p:txBody>
      </p:sp>
    </p:spTree>
    <p:extLst>
      <p:ext uri="{BB962C8B-B14F-4D97-AF65-F5344CB8AC3E}">
        <p14:creationId xmlns:p14="http://schemas.microsoft.com/office/powerpoint/2010/main" xmlns="" val="4358347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647824" y="1259557"/>
            <a:ext cx="8856663" cy="5832648"/>
          </a:xfrm>
          <a:prstGeom prst="rect">
            <a:avLst/>
          </a:prstGeom>
          <a:noFill/>
          <a:ln w="25560">
            <a:noFill/>
            <a:round/>
            <a:headEnd/>
            <a:tailEnd/>
          </a:ln>
        </p:spPr>
        <p:txBody>
          <a:bodyPr lIns="0" tIns="0" rIns="0" bIns="0" anchor="ctr"/>
          <a:lstStyle/>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600" b="1" dirty="0" smtClean="0">
                <a:solidFill>
                  <a:srgbClr val="FFCC99"/>
                </a:solidFill>
                <a:latin typeface="Calibri" pitchFamily="32" charset="0"/>
              </a:rPr>
              <a:t>Nocne odkrycie Wenus</a:t>
            </a:r>
          </a:p>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800" b="1" dirty="0" err="1" smtClean="0">
                <a:solidFill>
                  <a:srgbClr val="FFFF00"/>
                </a:solidFill>
                <a:latin typeface="Calibri" pitchFamily="32" charset="0"/>
              </a:rPr>
              <a:t>Reappearance</a:t>
            </a:r>
            <a:r>
              <a:rPr lang="pl-PL" sz="2800" b="1" dirty="0" smtClean="0">
                <a:solidFill>
                  <a:srgbClr val="FFFF00"/>
                </a:solidFill>
                <a:latin typeface="Calibri" pitchFamily="32" charset="0"/>
              </a:rPr>
              <a:t> of </a:t>
            </a:r>
            <a:r>
              <a:rPr lang="pl-PL" sz="2800" b="1" dirty="0" err="1" smtClean="0">
                <a:solidFill>
                  <a:srgbClr val="FFFF00"/>
                </a:solidFill>
                <a:latin typeface="Calibri" pitchFamily="32" charset="0"/>
              </a:rPr>
              <a:t>Venus</a:t>
            </a:r>
            <a:r>
              <a:rPr lang="pl-PL" sz="2800" b="1" dirty="0" smtClean="0">
                <a:solidFill>
                  <a:srgbClr val="FFFF00"/>
                </a:solidFill>
                <a:latin typeface="Calibri" pitchFamily="32" charset="0"/>
              </a:rPr>
              <a:t> </a:t>
            </a:r>
            <a:r>
              <a:rPr lang="pl-PL" sz="2800" b="1" dirty="0" err="1" smtClean="0">
                <a:solidFill>
                  <a:srgbClr val="FFFF00"/>
                </a:solidFill>
                <a:latin typeface="Calibri" pitchFamily="32" charset="0"/>
              </a:rPr>
              <a:t>during</a:t>
            </a:r>
            <a:r>
              <a:rPr lang="pl-PL" sz="2800" b="1" dirty="0" smtClean="0">
                <a:solidFill>
                  <a:srgbClr val="FFFF00"/>
                </a:solidFill>
                <a:latin typeface="Calibri" pitchFamily="32" charset="0"/>
              </a:rPr>
              <a:t> the </a:t>
            </a:r>
            <a:r>
              <a:rPr lang="pl-PL" sz="2800" b="1" dirty="0" err="1" smtClean="0">
                <a:solidFill>
                  <a:srgbClr val="FFFF00"/>
                </a:solidFill>
                <a:latin typeface="Calibri" pitchFamily="32" charset="0"/>
              </a:rPr>
              <a:t>night</a:t>
            </a:r>
            <a:endParaRPr lang="pl-PL" sz="2800" b="1" dirty="0" smtClean="0">
              <a:solidFill>
                <a:srgbClr val="FFFF00"/>
              </a:solidFill>
              <a:latin typeface="Calibri" pitchFamily="32" charset="0"/>
            </a:endParaRPr>
          </a:p>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000" dirty="0" smtClean="0">
                <a:solidFill>
                  <a:srgbClr val="FFFFFF"/>
                </a:solidFill>
                <a:latin typeface="Calibri" pitchFamily="32" charset="0"/>
              </a:rPr>
              <a:t>W roku 1983, czyli pięć lat wcześniej wyliczyłem na swoim służbowym komputerze, ze dnia 7 października 1988 będziemy mogli zobaczyć odkrycie Wenus </a:t>
            </a:r>
            <a:r>
              <a:rPr lang="pl-PL" sz="2000" dirty="0" err="1" smtClean="0">
                <a:solidFill>
                  <a:srgbClr val="FFFFFF"/>
                </a:solidFill>
                <a:latin typeface="Calibri" pitchFamily="32" charset="0"/>
              </a:rPr>
              <a:t>światlem</a:t>
            </a:r>
            <a:r>
              <a:rPr lang="pl-PL" sz="2000" dirty="0" smtClean="0">
                <a:solidFill>
                  <a:srgbClr val="FFFFFF"/>
                </a:solidFill>
                <a:latin typeface="Calibri" pitchFamily="32" charset="0"/>
              </a:rPr>
              <a:t> popielatym Księżyca kiedy będzie jeszcze czarna noc. Niestety pięć lat czekałem na to zjawisko i nie zobaczyłem go. Na kilkadziesiąt </a:t>
            </a:r>
            <a:r>
              <a:rPr lang="pl-PL" sz="2000" dirty="0" err="1" smtClean="0">
                <a:solidFill>
                  <a:srgbClr val="FFFFFF"/>
                </a:solidFill>
                <a:latin typeface="Calibri" pitchFamily="32" charset="0"/>
              </a:rPr>
              <a:t>mnut</a:t>
            </a:r>
            <a:r>
              <a:rPr lang="pl-PL" sz="2000" dirty="0" smtClean="0">
                <a:solidFill>
                  <a:srgbClr val="FFFFFF"/>
                </a:solidFill>
                <a:latin typeface="Calibri" pitchFamily="32" charset="0"/>
              </a:rPr>
              <a:t> przed zjawiskiem przyszedł front atmosferyczny, który zasłonił mi to spektakularne zjawisko. Koledzy z Białegostoku widzieli. Franciszek Chodorowski przysłał mi swoje zdjęcie na otarcie moich łez.  </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r>
              <a:rPr lang="en-US" dirty="0">
                <a:solidFill>
                  <a:srgbClr val="FFFF00"/>
                </a:solidFill>
              </a:rPr>
              <a:t>In 1983, which is five years earlier, I calculated on my work computer, </a:t>
            </a:r>
            <a:r>
              <a:rPr lang="pl-PL" dirty="0" err="1" smtClean="0">
                <a:solidFill>
                  <a:srgbClr val="FFFF00"/>
                </a:solidFill>
              </a:rPr>
              <a:t>that</a:t>
            </a:r>
            <a:r>
              <a:rPr lang="pl-PL" dirty="0" smtClean="0">
                <a:solidFill>
                  <a:srgbClr val="FFFF00"/>
                </a:solidFill>
              </a:rPr>
              <a:t> </a:t>
            </a:r>
            <a:r>
              <a:rPr lang="en-US" dirty="0" smtClean="0">
                <a:solidFill>
                  <a:srgbClr val="FFFF00"/>
                </a:solidFill>
              </a:rPr>
              <a:t>on </a:t>
            </a:r>
            <a:r>
              <a:rPr lang="en-US" dirty="0">
                <a:solidFill>
                  <a:srgbClr val="FFFF00"/>
                </a:solidFill>
              </a:rPr>
              <a:t>October 7, 1988, we will be able to see the appearance of Venus from behind the disc of the Moon when it is still black night. Unfortunately, I waited five years for this phenomenon and I did not see it. A few tens of minutes before the phenomenon came the atmospheric front, which covered me with this spectacular phenomenon. Colleagues from </a:t>
            </a:r>
            <a:r>
              <a:rPr lang="en-US" dirty="0" err="1">
                <a:solidFill>
                  <a:srgbClr val="FFFF00"/>
                </a:solidFill>
              </a:rPr>
              <a:t>Białystok</a:t>
            </a:r>
            <a:r>
              <a:rPr lang="en-US" dirty="0">
                <a:solidFill>
                  <a:srgbClr val="FFFF00"/>
                </a:solidFill>
              </a:rPr>
              <a:t> </a:t>
            </a:r>
            <a:r>
              <a:rPr lang="en-US" dirty="0" smtClean="0">
                <a:solidFill>
                  <a:srgbClr val="FFFF00"/>
                </a:solidFill>
              </a:rPr>
              <a:t>saw</a:t>
            </a:r>
            <a:r>
              <a:rPr lang="pl-PL" dirty="0" smtClean="0">
                <a:solidFill>
                  <a:srgbClr val="FFFF00"/>
                </a:solidFill>
              </a:rPr>
              <a:t> </a:t>
            </a:r>
            <a:r>
              <a:rPr lang="pl-PL" dirty="0" err="1" smtClean="0">
                <a:solidFill>
                  <a:srgbClr val="FFFF00"/>
                </a:solidFill>
              </a:rPr>
              <a:t>it</a:t>
            </a:r>
            <a:r>
              <a:rPr lang="en-US" dirty="0" smtClean="0">
                <a:solidFill>
                  <a:srgbClr val="FFFF00"/>
                </a:solidFill>
              </a:rPr>
              <a:t>. </a:t>
            </a:r>
            <a:r>
              <a:rPr lang="en-US" dirty="0">
                <a:solidFill>
                  <a:srgbClr val="FFFF00"/>
                </a:solidFill>
              </a:rPr>
              <a:t>Franciszek </a:t>
            </a:r>
            <a:r>
              <a:rPr lang="en-US" dirty="0" err="1">
                <a:solidFill>
                  <a:srgbClr val="FFFF00"/>
                </a:solidFill>
              </a:rPr>
              <a:t>Chodorowski</a:t>
            </a:r>
            <a:r>
              <a:rPr lang="en-US" dirty="0">
                <a:solidFill>
                  <a:srgbClr val="FFFF00"/>
                </a:solidFill>
              </a:rPr>
              <a:t> sent me his picture to rub my tears.</a:t>
            </a: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07.10.1988</a:t>
            </a:r>
            <a:endParaRPr lang="pl-PL" sz="4800" b="1" dirty="0">
              <a:solidFill>
                <a:srgbClr val="FFFFFF"/>
              </a:solidFill>
              <a:latin typeface="Calibri" pitchFamily="32" charset="0"/>
            </a:endParaRPr>
          </a:p>
        </p:txBody>
      </p:sp>
      <p:pic>
        <p:nvPicPr>
          <p:cNvPr id="2" name="Obraz 1"/>
          <p:cNvPicPr>
            <a:picLocks noChangeAspect="1"/>
          </p:cNvPicPr>
          <p:nvPr/>
        </p:nvPicPr>
        <p:blipFill>
          <a:blip r:embed="rId3"/>
          <a:stretch>
            <a:fillRect/>
          </a:stretch>
        </p:blipFill>
        <p:spPr>
          <a:xfrm>
            <a:off x="6962885" y="-8834"/>
            <a:ext cx="3117740" cy="2996584"/>
          </a:xfrm>
          <a:prstGeom prst="rect">
            <a:avLst/>
          </a:prstGeom>
        </p:spPr>
      </p:pic>
    </p:spTree>
    <p:extLst>
      <p:ext uri="{BB962C8B-B14F-4D97-AF65-F5344CB8AC3E}">
        <p14:creationId xmlns:p14="http://schemas.microsoft.com/office/powerpoint/2010/main" xmlns="" val="153290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647824" y="1259557"/>
            <a:ext cx="8856663" cy="5832648"/>
          </a:xfrm>
          <a:prstGeom prst="rect">
            <a:avLst/>
          </a:prstGeom>
          <a:noFill/>
          <a:ln w="25560">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600" b="1" dirty="0" smtClean="0">
                <a:solidFill>
                  <a:srgbClr val="FFCC99"/>
                </a:solidFill>
                <a:latin typeface="Calibri" pitchFamily="32" charset="0"/>
              </a:rPr>
              <a:t>Zakrycie 26 </a:t>
            </a:r>
            <a:r>
              <a:rPr lang="pl-PL" sz="3600" b="1" dirty="0" err="1" smtClean="0">
                <a:solidFill>
                  <a:srgbClr val="FFCC99"/>
                </a:solidFill>
                <a:latin typeface="Calibri" pitchFamily="32" charset="0"/>
              </a:rPr>
              <a:t>Sgr</a:t>
            </a:r>
            <a:r>
              <a:rPr lang="pl-PL" sz="3600" b="1" dirty="0" smtClean="0">
                <a:solidFill>
                  <a:srgbClr val="FFCC99"/>
                </a:solidFill>
                <a:latin typeface="Calibri" pitchFamily="32" charset="0"/>
              </a:rPr>
              <a:t> przez Tytana</a:t>
            </a:r>
          </a:p>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200" b="1" dirty="0" smtClean="0">
                <a:solidFill>
                  <a:srgbClr val="FFFF00"/>
                </a:solidFill>
                <a:latin typeface="Calibri" pitchFamily="32" charset="0"/>
              </a:rPr>
              <a:t>Star 26 </a:t>
            </a:r>
            <a:r>
              <a:rPr lang="pl-PL" sz="3200" b="1" dirty="0" err="1" smtClean="0">
                <a:solidFill>
                  <a:srgbClr val="FFFF00"/>
                </a:solidFill>
                <a:latin typeface="Calibri" pitchFamily="32" charset="0"/>
              </a:rPr>
              <a:t>Sgr</a:t>
            </a:r>
            <a:r>
              <a:rPr lang="pl-PL" sz="3200" b="1" dirty="0" smtClean="0">
                <a:solidFill>
                  <a:srgbClr val="FFFF00"/>
                </a:solidFill>
                <a:latin typeface="Calibri" pitchFamily="32" charset="0"/>
              </a:rPr>
              <a:t> was </a:t>
            </a:r>
            <a:r>
              <a:rPr lang="pl-PL" sz="3200" b="1" dirty="0" err="1" smtClean="0">
                <a:solidFill>
                  <a:srgbClr val="FFFF00"/>
                </a:solidFill>
                <a:latin typeface="Calibri" pitchFamily="32" charset="0"/>
              </a:rPr>
              <a:t>occulted</a:t>
            </a:r>
            <a:r>
              <a:rPr lang="pl-PL" sz="3200" b="1" dirty="0" smtClean="0">
                <a:solidFill>
                  <a:srgbClr val="FFFF00"/>
                </a:solidFill>
                <a:latin typeface="Calibri" pitchFamily="32" charset="0"/>
              </a:rPr>
              <a:t> by </a:t>
            </a:r>
            <a:r>
              <a:rPr lang="pl-PL" sz="3200" b="1" dirty="0" err="1" smtClean="0">
                <a:solidFill>
                  <a:srgbClr val="FFFF00"/>
                </a:solidFill>
                <a:latin typeface="Calibri" pitchFamily="32" charset="0"/>
              </a:rPr>
              <a:t>Titan</a:t>
            </a:r>
            <a:endParaRPr lang="pl-PL" sz="3200" b="1" dirty="0" smtClean="0">
              <a:solidFill>
                <a:srgbClr val="FFFF00"/>
              </a:solidFill>
              <a:latin typeface="Calibri" pitchFamily="32" charset="0"/>
            </a:endParaRPr>
          </a:p>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000" dirty="0" smtClean="0">
                <a:solidFill>
                  <a:srgbClr val="FFFFFF"/>
                </a:solidFill>
                <a:latin typeface="Calibri" pitchFamily="32" charset="0"/>
              </a:rPr>
              <a:t>To niesamowite zjawisko obserwowaliśmy w Warszawie w kilku miejscach. Ci którzy obserwowali przez teleskopy 25cm widzieli nawet błysk centralny, kiedy podczas środka przesłonięcia gwiazdy 26 </a:t>
            </a:r>
            <a:r>
              <a:rPr lang="pl-PL" sz="2000" dirty="0" err="1" smtClean="0">
                <a:solidFill>
                  <a:srgbClr val="FFFFFF"/>
                </a:solidFill>
                <a:latin typeface="Calibri" pitchFamily="32" charset="0"/>
              </a:rPr>
              <a:t>Sgr</a:t>
            </a:r>
            <a:r>
              <a:rPr lang="pl-PL" sz="2000" dirty="0" smtClean="0">
                <a:solidFill>
                  <a:srgbClr val="FFFFFF"/>
                </a:solidFill>
                <a:latin typeface="Calibri" pitchFamily="32" charset="0"/>
              </a:rPr>
              <a:t> przez Tytana – światło gwiazdy skupiło się w atmosferze tego księżyca Saturna jak w soczewce. </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r>
              <a:rPr lang="en-US" dirty="0">
                <a:solidFill>
                  <a:srgbClr val="FFFF00"/>
                </a:solidFill>
              </a:rPr>
              <a:t>This amazing phenomenon was observed in Warsaw in several places. Those who observed through 25cm telescopes even saw the central flash, when during the center of the 26 </a:t>
            </a:r>
            <a:r>
              <a:rPr lang="en-US" dirty="0" err="1">
                <a:solidFill>
                  <a:srgbClr val="FFFF00"/>
                </a:solidFill>
              </a:rPr>
              <a:t>Sgr</a:t>
            </a:r>
            <a:r>
              <a:rPr lang="en-US" dirty="0">
                <a:solidFill>
                  <a:srgbClr val="FFFF00"/>
                </a:solidFill>
              </a:rPr>
              <a:t> overriding the Titan - the light of the star focused in the atmosphere of the moon Saturn like in a lens.</a:t>
            </a: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03.07.1989</a:t>
            </a:r>
            <a:endParaRPr lang="pl-PL" sz="4800" b="1" dirty="0">
              <a:solidFill>
                <a:srgbClr val="FFFFFF"/>
              </a:solidFill>
              <a:latin typeface="Calibri" pitchFamily="32" charset="0"/>
            </a:endParaRPr>
          </a:p>
        </p:txBody>
      </p:sp>
      <p:pic>
        <p:nvPicPr>
          <p:cNvPr id="2" name="Obraz 1"/>
          <p:cNvPicPr>
            <a:picLocks noChangeAspect="1"/>
          </p:cNvPicPr>
          <p:nvPr/>
        </p:nvPicPr>
        <p:blipFill>
          <a:blip r:embed="rId3"/>
          <a:stretch>
            <a:fillRect/>
          </a:stretch>
        </p:blipFill>
        <p:spPr>
          <a:xfrm>
            <a:off x="6552480" y="72937"/>
            <a:ext cx="3024015" cy="2192081"/>
          </a:xfrm>
          <a:prstGeom prst="rect">
            <a:avLst/>
          </a:prstGeom>
        </p:spPr>
      </p:pic>
    </p:spTree>
    <p:extLst>
      <p:ext uri="{BB962C8B-B14F-4D97-AF65-F5344CB8AC3E}">
        <p14:creationId xmlns:p14="http://schemas.microsoft.com/office/powerpoint/2010/main" xmlns="" val="14581799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5976416" y="-108595"/>
            <a:ext cx="4266828" cy="3167045"/>
          </a:xfrm>
          <a:prstGeom prst="rect">
            <a:avLst/>
          </a:prstGeom>
        </p:spPr>
      </p:pic>
      <p:sp>
        <p:nvSpPr>
          <p:cNvPr id="29698" name="Text Box 1"/>
          <p:cNvSpPr txBox="1">
            <a:spLocks noChangeArrowheads="1"/>
          </p:cNvSpPr>
          <p:nvPr/>
        </p:nvSpPr>
        <p:spPr bwMode="auto">
          <a:xfrm>
            <a:off x="647824" y="1259557"/>
            <a:ext cx="8856663" cy="5832648"/>
          </a:xfrm>
          <a:prstGeom prst="rect">
            <a:avLst/>
          </a:prstGeom>
          <a:noFill/>
          <a:ln w="25560">
            <a:noFill/>
            <a:round/>
            <a:headEnd/>
            <a:tailEnd/>
          </a:ln>
        </p:spPr>
        <p:txBody>
          <a:bodyPr lIns="0" tIns="0" rIns="0" bIns="0" anchor="ctr"/>
          <a:lstStyle/>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200" b="1" dirty="0" smtClean="0">
                <a:solidFill>
                  <a:srgbClr val="FFCC99"/>
                </a:solidFill>
                <a:latin typeface="Calibri" pitchFamily="32" charset="0"/>
              </a:rPr>
              <a:t>Zakrycie Plejad przez Księżyc</a:t>
            </a:r>
          </a:p>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400" b="1" dirty="0" err="1" smtClean="0">
                <a:solidFill>
                  <a:srgbClr val="FFFF00"/>
                </a:solidFill>
                <a:latin typeface="Calibri" pitchFamily="32" charset="0"/>
              </a:rPr>
              <a:t>Occultations</a:t>
            </a:r>
            <a:r>
              <a:rPr lang="pl-PL" sz="2400" b="1" dirty="0" smtClean="0">
                <a:solidFill>
                  <a:srgbClr val="FFFF00"/>
                </a:solidFill>
                <a:latin typeface="Calibri" pitchFamily="32" charset="0"/>
              </a:rPr>
              <a:t> of </a:t>
            </a:r>
            <a:r>
              <a:rPr lang="pl-PL" sz="2400" b="1" dirty="0" err="1" smtClean="0">
                <a:solidFill>
                  <a:srgbClr val="FFFF00"/>
                </a:solidFill>
                <a:latin typeface="Calibri" pitchFamily="32" charset="0"/>
              </a:rPr>
              <a:t>Plejades</a:t>
            </a:r>
            <a:r>
              <a:rPr lang="pl-PL" sz="2400" b="1" dirty="0" smtClean="0">
                <a:solidFill>
                  <a:srgbClr val="FFFF00"/>
                </a:solidFill>
                <a:latin typeface="Calibri" pitchFamily="32" charset="0"/>
              </a:rPr>
              <a:t> by the Moon</a:t>
            </a:r>
          </a:p>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000" dirty="0" smtClean="0">
                <a:solidFill>
                  <a:srgbClr val="FFFFFF"/>
                </a:solidFill>
                <a:latin typeface="Calibri" pitchFamily="32" charset="0"/>
              </a:rPr>
              <a:t>Tej nocy w ramach </a:t>
            </a:r>
            <a:r>
              <a:rPr lang="pl-PL" sz="2000" dirty="0" err="1" smtClean="0">
                <a:solidFill>
                  <a:srgbClr val="FFFFFF"/>
                </a:solidFill>
                <a:latin typeface="Calibri" pitchFamily="32" charset="0"/>
              </a:rPr>
              <a:t>SOPiZ</a:t>
            </a:r>
            <a:r>
              <a:rPr lang="pl-PL" sz="2000" dirty="0" smtClean="0">
                <a:solidFill>
                  <a:srgbClr val="FFFFFF"/>
                </a:solidFill>
                <a:latin typeface="Calibri" pitchFamily="32" charset="0"/>
              </a:rPr>
              <a:t> na dachu w </a:t>
            </a:r>
            <a:r>
              <a:rPr lang="pl-PL" sz="2000" dirty="0" err="1" smtClean="0">
                <a:solidFill>
                  <a:srgbClr val="FFFFFF"/>
                </a:solidFill>
                <a:latin typeface="Calibri" pitchFamily="32" charset="0"/>
              </a:rPr>
              <a:t>CAMKu</a:t>
            </a:r>
            <a:r>
              <a:rPr lang="pl-PL" sz="2000" dirty="0" smtClean="0">
                <a:solidFill>
                  <a:srgbClr val="FFFFFF"/>
                </a:solidFill>
                <a:latin typeface="Calibri" pitchFamily="32" charset="0"/>
              </a:rPr>
              <a:t> zebrało się kilku obserwatorów i przeprowadziliśmy wspólną grupową </a:t>
            </a:r>
            <a:r>
              <a:rPr lang="pl-PL" sz="2000" dirty="0" err="1" smtClean="0">
                <a:solidFill>
                  <a:srgbClr val="FFFFFF"/>
                </a:solidFill>
                <a:latin typeface="Calibri" pitchFamily="32" charset="0"/>
              </a:rPr>
              <a:t>obserację</a:t>
            </a:r>
            <a:r>
              <a:rPr lang="pl-PL" sz="2000" dirty="0" smtClean="0">
                <a:solidFill>
                  <a:srgbClr val="FFFFFF"/>
                </a:solidFill>
                <a:latin typeface="Calibri" pitchFamily="32" charset="0"/>
              </a:rPr>
              <a:t> zakryć gwiazd ze znanej gromady otwartej Plejady w Byku. Plonem tej obserwacji było kilkadziesiąt momentów zakryć.</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r>
              <a:rPr lang="en-US" dirty="0">
                <a:solidFill>
                  <a:srgbClr val="FFFF00"/>
                </a:solidFill>
              </a:rPr>
              <a:t>That night, under the </a:t>
            </a:r>
            <a:r>
              <a:rPr lang="en-US" dirty="0" err="1">
                <a:solidFill>
                  <a:srgbClr val="FFFF00"/>
                </a:solidFill>
              </a:rPr>
              <a:t>SOPiZ</a:t>
            </a:r>
            <a:r>
              <a:rPr lang="en-US" dirty="0">
                <a:solidFill>
                  <a:srgbClr val="FFFF00"/>
                </a:solidFill>
              </a:rPr>
              <a:t> on the roof in CAMK, several observers gathered and conducted a group observation of </a:t>
            </a:r>
            <a:r>
              <a:rPr lang="pl-PL" dirty="0" err="1" smtClean="0">
                <a:solidFill>
                  <a:srgbClr val="FFFF00"/>
                </a:solidFill>
              </a:rPr>
              <a:t>occultation</a:t>
            </a:r>
            <a:r>
              <a:rPr lang="en-US" dirty="0" smtClean="0">
                <a:solidFill>
                  <a:srgbClr val="FFFF00"/>
                </a:solidFill>
              </a:rPr>
              <a:t> </a:t>
            </a:r>
            <a:r>
              <a:rPr lang="en-US" dirty="0">
                <a:solidFill>
                  <a:srgbClr val="FFFF00"/>
                </a:solidFill>
              </a:rPr>
              <a:t>the stars from the known open cluster of the Pleiades in Taurus. The result of this observation was several dozen moments </a:t>
            </a:r>
            <a:r>
              <a:rPr lang="pl-PL" dirty="0" smtClean="0">
                <a:solidFill>
                  <a:srgbClr val="FFFF00"/>
                </a:solidFill>
              </a:rPr>
              <a:t>of </a:t>
            </a:r>
            <a:r>
              <a:rPr lang="pl-PL" dirty="0" err="1" smtClean="0">
                <a:solidFill>
                  <a:srgbClr val="FFFF00"/>
                </a:solidFill>
              </a:rPr>
              <a:t>lunar</a:t>
            </a:r>
            <a:r>
              <a:rPr lang="pl-PL" dirty="0" smtClean="0">
                <a:solidFill>
                  <a:srgbClr val="FFFF00"/>
                </a:solidFill>
              </a:rPr>
              <a:t> </a:t>
            </a:r>
            <a:r>
              <a:rPr lang="pl-PL" dirty="0" err="1" smtClean="0">
                <a:solidFill>
                  <a:srgbClr val="FFFF00"/>
                </a:solidFill>
              </a:rPr>
              <a:t>occultations</a:t>
            </a:r>
            <a:r>
              <a:rPr lang="pl-PL" dirty="0" smtClean="0">
                <a:solidFill>
                  <a:srgbClr val="FFFF00"/>
                </a:solidFill>
              </a:rPr>
              <a:t>.</a:t>
            </a:r>
            <a:endParaRPr lang="en-US" dirty="0">
              <a:solidFill>
                <a:srgbClr val="FFFF00"/>
              </a:solidFill>
            </a:endParaRP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21.02.1991</a:t>
            </a:r>
            <a:endParaRPr lang="pl-PL" sz="4800" b="1" dirty="0">
              <a:solidFill>
                <a:srgbClr val="FFFFFF"/>
              </a:solidFill>
              <a:latin typeface="Calibri" pitchFamily="32" charset="0"/>
            </a:endParaRPr>
          </a:p>
        </p:txBody>
      </p:sp>
    </p:spTree>
    <p:extLst>
      <p:ext uri="{BB962C8B-B14F-4D97-AF65-F5344CB8AC3E}">
        <p14:creationId xmlns:p14="http://schemas.microsoft.com/office/powerpoint/2010/main" xmlns="" val="10817763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6552480" y="0"/>
            <a:ext cx="3528145" cy="3612905"/>
          </a:xfrm>
          <a:prstGeom prst="rect">
            <a:avLst/>
          </a:prstGeom>
        </p:spPr>
      </p:pic>
      <p:sp>
        <p:nvSpPr>
          <p:cNvPr id="29698" name="Text Box 1"/>
          <p:cNvSpPr txBox="1">
            <a:spLocks noChangeArrowheads="1"/>
          </p:cNvSpPr>
          <p:nvPr/>
        </p:nvSpPr>
        <p:spPr bwMode="auto">
          <a:xfrm>
            <a:off x="647824" y="1259557"/>
            <a:ext cx="8856663" cy="5832648"/>
          </a:xfrm>
          <a:prstGeom prst="rect">
            <a:avLst/>
          </a:prstGeom>
          <a:noFill/>
          <a:ln w="25560">
            <a:noFill/>
            <a:round/>
            <a:headEnd/>
            <a:tailEnd/>
          </a:ln>
        </p:spPr>
        <p:txBody>
          <a:bodyPr lIns="0" tIns="0" rIns="0" bIns="0" anchor="ctr"/>
          <a:lstStyle/>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600" b="1" dirty="0" smtClean="0">
                <a:solidFill>
                  <a:srgbClr val="FFCC99"/>
                </a:solidFill>
                <a:latin typeface="Calibri" pitchFamily="32" charset="0"/>
              </a:rPr>
              <a:t>Pierwsze zakrycie brzegowe</a:t>
            </a:r>
          </a:p>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200" b="1" dirty="0" smtClean="0">
                <a:solidFill>
                  <a:srgbClr val="FFFF00"/>
                </a:solidFill>
                <a:latin typeface="Calibri" pitchFamily="32" charset="0"/>
              </a:rPr>
              <a:t>First </a:t>
            </a:r>
            <a:r>
              <a:rPr lang="pl-PL" sz="3200" b="1" dirty="0" err="1" smtClean="0">
                <a:solidFill>
                  <a:srgbClr val="FFFF00"/>
                </a:solidFill>
                <a:latin typeface="Calibri" pitchFamily="32" charset="0"/>
              </a:rPr>
              <a:t>grazing</a:t>
            </a:r>
            <a:r>
              <a:rPr lang="pl-PL" sz="3200" b="1" dirty="0" smtClean="0">
                <a:solidFill>
                  <a:srgbClr val="FFFF00"/>
                </a:solidFill>
                <a:latin typeface="Calibri" pitchFamily="32" charset="0"/>
              </a:rPr>
              <a:t> </a:t>
            </a:r>
            <a:r>
              <a:rPr lang="pl-PL" sz="3200" b="1" dirty="0" err="1" smtClean="0">
                <a:solidFill>
                  <a:srgbClr val="FFFF00"/>
                </a:solidFill>
                <a:latin typeface="Calibri" pitchFamily="32" charset="0"/>
              </a:rPr>
              <a:t>observation</a:t>
            </a:r>
            <a:endParaRPr lang="pl-PL" sz="3200" b="1" dirty="0" smtClean="0">
              <a:solidFill>
                <a:srgbClr val="FFFF00"/>
              </a:solidFill>
              <a:latin typeface="Calibri" pitchFamily="32" charset="0"/>
            </a:endParaRPr>
          </a:p>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000" dirty="0" smtClean="0">
                <a:solidFill>
                  <a:srgbClr val="FFFFFF"/>
                </a:solidFill>
                <a:latin typeface="Calibri" pitchFamily="32" charset="0"/>
              </a:rPr>
              <a:t>To była pierwsza zbiorowa obserwacja zakrycia brzegowego, w której wziąłem udział. Moje stanowisko było na terenie prywatnej posiadłości rodziny </a:t>
            </a:r>
            <a:r>
              <a:rPr lang="pl-PL" sz="2000" dirty="0" err="1" smtClean="0">
                <a:solidFill>
                  <a:srgbClr val="FFFFFF"/>
                </a:solidFill>
                <a:latin typeface="Calibri" pitchFamily="32" charset="0"/>
              </a:rPr>
              <a:t>Jażdżyków</a:t>
            </a:r>
            <a:r>
              <a:rPr lang="pl-PL" sz="2000" dirty="0" smtClean="0">
                <a:solidFill>
                  <a:srgbClr val="FFFFFF"/>
                </a:solidFill>
                <a:latin typeface="Calibri" pitchFamily="32" charset="0"/>
              </a:rPr>
              <a:t> w Huminie. Piękna pogoda umożliwiła obserwacje z pozytywnym skutkiem. Zakrywana była gwiazda </a:t>
            </a:r>
            <a:r>
              <a:rPr lang="pl-PL" sz="2000" dirty="0" err="1" smtClean="0">
                <a:solidFill>
                  <a:srgbClr val="FFFFFF"/>
                </a:solidFill>
                <a:latin typeface="Calibri" pitchFamily="32" charset="0"/>
              </a:rPr>
              <a:t>Acubens</a:t>
            </a:r>
            <a:r>
              <a:rPr lang="pl-PL" sz="2000" dirty="0" smtClean="0">
                <a:solidFill>
                  <a:srgbClr val="FFFFFF"/>
                </a:solidFill>
                <a:latin typeface="Calibri" pitchFamily="32" charset="0"/>
              </a:rPr>
              <a:t>  alfa </a:t>
            </a:r>
            <a:r>
              <a:rPr lang="pl-PL" sz="2000" dirty="0" err="1" smtClean="0">
                <a:solidFill>
                  <a:srgbClr val="FFFFFF"/>
                </a:solidFill>
                <a:latin typeface="Calibri" pitchFamily="32" charset="0"/>
              </a:rPr>
              <a:t>Cnc</a:t>
            </a:r>
            <a:r>
              <a:rPr lang="pl-PL" sz="2000" dirty="0" smtClean="0">
                <a:solidFill>
                  <a:srgbClr val="FFFFFF"/>
                </a:solidFill>
                <a:latin typeface="Calibri" pitchFamily="32" charset="0"/>
              </a:rPr>
              <a:t>.</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r>
              <a:rPr lang="en-US" dirty="0">
                <a:solidFill>
                  <a:srgbClr val="FFFF00"/>
                </a:solidFill>
              </a:rPr>
              <a:t>This was the first collective observation of the </a:t>
            </a:r>
            <a:r>
              <a:rPr lang="pl-PL" dirty="0" err="1" smtClean="0">
                <a:solidFill>
                  <a:srgbClr val="FFFF00"/>
                </a:solidFill>
              </a:rPr>
              <a:t>grazing</a:t>
            </a:r>
            <a:r>
              <a:rPr lang="pl-PL" dirty="0" smtClean="0">
                <a:solidFill>
                  <a:srgbClr val="FFFF00"/>
                </a:solidFill>
              </a:rPr>
              <a:t> </a:t>
            </a:r>
            <a:r>
              <a:rPr lang="pl-PL" dirty="0" err="1" smtClean="0">
                <a:solidFill>
                  <a:srgbClr val="FFFF00"/>
                </a:solidFill>
              </a:rPr>
              <a:t>observation</a:t>
            </a:r>
            <a:r>
              <a:rPr lang="en-US" dirty="0" smtClean="0">
                <a:solidFill>
                  <a:srgbClr val="FFFF00"/>
                </a:solidFill>
              </a:rPr>
              <a:t> </a:t>
            </a:r>
            <a:r>
              <a:rPr lang="en-US" dirty="0">
                <a:solidFill>
                  <a:srgbClr val="FFFF00"/>
                </a:solidFill>
              </a:rPr>
              <a:t>in which I took part. My position was in the private estate of the </a:t>
            </a:r>
            <a:r>
              <a:rPr lang="en-US" dirty="0" err="1">
                <a:solidFill>
                  <a:srgbClr val="FFFF00"/>
                </a:solidFill>
              </a:rPr>
              <a:t>Jażdżyk</a:t>
            </a:r>
            <a:r>
              <a:rPr lang="en-US" dirty="0">
                <a:solidFill>
                  <a:srgbClr val="FFFF00"/>
                </a:solidFill>
              </a:rPr>
              <a:t> family in </a:t>
            </a:r>
            <a:r>
              <a:rPr lang="en-US" dirty="0" err="1" smtClean="0">
                <a:solidFill>
                  <a:srgbClr val="FFFF00"/>
                </a:solidFill>
              </a:rPr>
              <a:t>Humin</a:t>
            </a:r>
            <a:r>
              <a:rPr lang="en-US" dirty="0" smtClean="0">
                <a:solidFill>
                  <a:srgbClr val="FFFF00"/>
                </a:solidFill>
              </a:rPr>
              <a:t>. </a:t>
            </a:r>
            <a:r>
              <a:rPr lang="en-US" dirty="0">
                <a:solidFill>
                  <a:srgbClr val="FFFF00"/>
                </a:solidFill>
              </a:rPr>
              <a:t>Beautiful weather has enabled observations with a positive effect. The </a:t>
            </a:r>
            <a:r>
              <a:rPr lang="en-US" dirty="0" err="1">
                <a:solidFill>
                  <a:srgbClr val="FFFF00"/>
                </a:solidFill>
              </a:rPr>
              <a:t>Acubens</a:t>
            </a:r>
            <a:r>
              <a:rPr lang="en-US" dirty="0">
                <a:solidFill>
                  <a:srgbClr val="FFFF00"/>
                </a:solidFill>
              </a:rPr>
              <a:t> alpha </a:t>
            </a:r>
            <a:r>
              <a:rPr lang="en-US" dirty="0" err="1">
                <a:solidFill>
                  <a:srgbClr val="FFFF00"/>
                </a:solidFill>
              </a:rPr>
              <a:t>Cnc</a:t>
            </a:r>
            <a:r>
              <a:rPr lang="en-US" dirty="0">
                <a:solidFill>
                  <a:srgbClr val="FFFF00"/>
                </a:solidFill>
              </a:rPr>
              <a:t> star was </a:t>
            </a:r>
            <a:r>
              <a:rPr lang="pl-PL" dirty="0" err="1" smtClean="0">
                <a:solidFill>
                  <a:srgbClr val="FFFF00"/>
                </a:solidFill>
              </a:rPr>
              <a:t>occulted</a:t>
            </a:r>
            <a:r>
              <a:rPr lang="en-US" dirty="0" smtClean="0">
                <a:solidFill>
                  <a:srgbClr val="FFFF00"/>
                </a:solidFill>
              </a:rPr>
              <a:t>.</a:t>
            </a:r>
            <a:endParaRPr lang="en-US" dirty="0">
              <a:solidFill>
                <a:srgbClr val="FFFF00"/>
              </a:solidFill>
            </a:endParaRP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29.04.1993</a:t>
            </a:r>
            <a:endParaRPr lang="pl-PL" sz="4800" b="1" dirty="0">
              <a:solidFill>
                <a:srgbClr val="FFFFFF"/>
              </a:solidFill>
              <a:latin typeface="Calibri" pitchFamily="32" charset="0"/>
            </a:endParaRPr>
          </a:p>
        </p:txBody>
      </p:sp>
    </p:spTree>
    <p:extLst>
      <p:ext uri="{BB962C8B-B14F-4D97-AF65-F5344CB8AC3E}">
        <p14:creationId xmlns:p14="http://schemas.microsoft.com/office/powerpoint/2010/main" xmlns="" val="36464610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647824" y="1259557"/>
            <a:ext cx="8856663" cy="5832648"/>
          </a:xfrm>
          <a:prstGeom prst="rect">
            <a:avLst/>
          </a:prstGeom>
          <a:noFill/>
          <a:ln w="25560">
            <a:noFill/>
            <a:round/>
            <a:headEnd/>
            <a:tailEnd/>
          </a:ln>
        </p:spPr>
        <p:txBody>
          <a:bodyPr lIns="0" tIns="0" rIns="0" bIns="0" anchor="ctr"/>
          <a:lstStyle/>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800" b="1" dirty="0" smtClean="0">
                <a:solidFill>
                  <a:srgbClr val="FFCC99"/>
                </a:solidFill>
                <a:latin typeface="Calibri" pitchFamily="32" charset="0"/>
              </a:rPr>
              <a:t>Zaćmienie Słońca podczas strajku MZK</a:t>
            </a:r>
          </a:p>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400" b="1" dirty="0" smtClean="0">
                <a:solidFill>
                  <a:srgbClr val="FFFF00"/>
                </a:solidFill>
                <a:latin typeface="Calibri" pitchFamily="32" charset="0"/>
              </a:rPr>
              <a:t>Solar </a:t>
            </a:r>
            <a:r>
              <a:rPr lang="pl-PL" sz="2400" b="1" dirty="0" err="1" smtClean="0">
                <a:solidFill>
                  <a:srgbClr val="FFFF00"/>
                </a:solidFill>
                <a:latin typeface="Calibri" pitchFamily="32" charset="0"/>
              </a:rPr>
              <a:t>eclipse</a:t>
            </a:r>
            <a:r>
              <a:rPr lang="pl-PL" sz="2400" b="1" dirty="0" smtClean="0">
                <a:solidFill>
                  <a:srgbClr val="FFFF00"/>
                </a:solidFill>
                <a:latin typeface="Calibri" pitchFamily="32" charset="0"/>
              </a:rPr>
              <a:t> </a:t>
            </a:r>
            <a:r>
              <a:rPr lang="pl-PL" sz="2400" b="1" dirty="0" err="1" smtClean="0">
                <a:solidFill>
                  <a:srgbClr val="FFFF00"/>
                </a:solidFill>
                <a:latin typeface="Calibri" pitchFamily="32" charset="0"/>
              </a:rPr>
              <a:t>during</a:t>
            </a:r>
            <a:r>
              <a:rPr lang="pl-PL" sz="2400" b="1" dirty="0" smtClean="0">
                <a:solidFill>
                  <a:srgbClr val="FFFF00"/>
                </a:solidFill>
                <a:latin typeface="Calibri" pitchFamily="32" charset="0"/>
              </a:rPr>
              <a:t> a </a:t>
            </a:r>
            <a:r>
              <a:rPr lang="pl-PL" sz="2400" b="1" dirty="0" err="1" smtClean="0">
                <a:solidFill>
                  <a:srgbClr val="FFFF00"/>
                </a:solidFill>
                <a:latin typeface="Calibri" pitchFamily="32" charset="0"/>
              </a:rPr>
              <a:t>communication</a:t>
            </a:r>
            <a:r>
              <a:rPr lang="pl-PL" sz="2400" b="1" dirty="0" smtClean="0">
                <a:solidFill>
                  <a:srgbClr val="FFFF00"/>
                </a:solidFill>
                <a:latin typeface="Calibri" pitchFamily="32" charset="0"/>
              </a:rPr>
              <a:t> </a:t>
            </a:r>
            <a:r>
              <a:rPr lang="pl-PL" sz="2400" b="1" dirty="0" err="1" smtClean="0">
                <a:solidFill>
                  <a:srgbClr val="FFFF00"/>
                </a:solidFill>
                <a:latin typeface="Calibri" pitchFamily="32" charset="0"/>
              </a:rPr>
              <a:t>strike</a:t>
            </a:r>
            <a:endParaRPr lang="pl-PL" sz="2400" b="1" dirty="0" smtClean="0">
              <a:solidFill>
                <a:srgbClr val="FFFF00"/>
              </a:solidFill>
              <a:latin typeface="Calibri" pitchFamily="32" charset="0"/>
            </a:endParaRPr>
          </a:p>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000" dirty="0" smtClean="0">
                <a:solidFill>
                  <a:srgbClr val="FFFFFF"/>
                </a:solidFill>
                <a:latin typeface="Calibri" pitchFamily="32" charset="0"/>
              </a:rPr>
              <a:t>Tego dnia w Warszawie MZK ogłosiło strajk. Na obserwację częściowego zaćmienia Słońca o bardzo małej fazie stawiły się tylko dwie osoby. Roman </a:t>
            </a:r>
            <a:r>
              <a:rPr lang="pl-PL" sz="2000" dirty="0" err="1" smtClean="0">
                <a:solidFill>
                  <a:srgbClr val="FFFFFF"/>
                </a:solidFill>
                <a:latin typeface="Calibri" pitchFamily="32" charset="0"/>
              </a:rPr>
              <a:t>Fangor</a:t>
            </a:r>
            <a:r>
              <a:rPr lang="pl-PL" sz="2000" dirty="0" smtClean="0">
                <a:solidFill>
                  <a:srgbClr val="FFFFFF"/>
                </a:solidFill>
                <a:latin typeface="Calibri" pitchFamily="32" charset="0"/>
              </a:rPr>
              <a:t> przyszedł na piechotę z Mokotowa, a ja także pieszo przyszedłem z Woli. Faza zaćmienia była wyjątkowo mała ok. 0,09. </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r>
              <a:rPr lang="en-US" dirty="0">
                <a:solidFill>
                  <a:srgbClr val="FFFF00"/>
                </a:solidFill>
              </a:rPr>
              <a:t>On this day in Warsaw, MZK announced a strike. Only two people came to the observation of a partial solar eclipse with a very small phase. Roman </a:t>
            </a:r>
            <a:r>
              <a:rPr lang="en-US" dirty="0" err="1">
                <a:solidFill>
                  <a:srgbClr val="FFFF00"/>
                </a:solidFill>
              </a:rPr>
              <a:t>Fangor</a:t>
            </a:r>
            <a:r>
              <a:rPr lang="en-US" dirty="0">
                <a:solidFill>
                  <a:srgbClr val="FFFF00"/>
                </a:solidFill>
              </a:rPr>
              <a:t> came on foot from </a:t>
            </a:r>
            <a:r>
              <a:rPr lang="en-US" dirty="0" err="1">
                <a:solidFill>
                  <a:srgbClr val="FFFF00"/>
                </a:solidFill>
              </a:rPr>
              <a:t>Mokotów</a:t>
            </a:r>
            <a:r>
              <a:rPr lang="en-US" dirty="0">
                <a:solidFill>
                  <a:srgbClr val="FFFF00"/>
                </a:solidFill>
              </a:rPr>
              <a:t>, and I also came from </a:t>
            </a:r>
            <a:r>
              <a:rPr lang="en-US" dirty="0" err="1">
                <a:solidFill>
                  <a:srgbClr val="FFFF00"/>
                </a:solidFill>
              </a:rPr>
              <a:t>Wola</a:t>
            </a:r>
            <a:r>
              <a:rPr lang="en-US" dirty="0">
                <a:solidFill>
                  <a:srgbClr val="FFFF00"/>
                </a:solidFill>
              </a:rPr>
              <a:t> on foot. The eclipse phase was extremely small, around 0.09.</a:t>
            </a: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21.05.1993</a:t>
            </a:r>
            <a:endParaRPr lang="pl-PL" sz="4800" b="1" dirty="0">
              <a:solidFill>
                <a:srgbClr val="FFFFFF"/>
              </a:solidFill>
              <a:latin typeface="Calibri" pitchFamily="32" charset="0"/>
            </a:endParaRPr>
          </a:p>
        </p:txBody>
      </p:sp>
      <p:pic>
        <p:nvPicPr>
          <p:cNvPr id="4" name="Obraz 3"/>
          <p:cNvPicPr>
            <a:picLocks noChangeAspect="1"/>
          </p:cNvPicPr>
          <p:nvPr/>
        </p:nvPicPr>
        <p:blipFill>
          <a:blip r:embed="rId3"/>
          <a:stretch>
            <a:fillRect/>
          </a:stretch>
        </p:blipFill>
        <p:spPr>
          <a:xfrm>
            <a:off x="6624488" y="0"/>
            <a:ext cx="3481744" cy="2711877"/>
          </a:xfrm>
          <a:prstGeom prst="rect">
            <a:avLst/>
          </a:prstGeom>
        </p:spPr>
      </p:pic>
    </p:spTree>
    <p:extLst>
      <p:ext uri="{BB962C8B-B14F-4D97-AF65-F5344CB8AC3E}">
        <p14:creationId xmlns:p14="http://schemas.microsoft.com/office/powerpoint/2010/main" xmlns="" val="27459044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7168444" y="-1149"/>
            <a:ext cx="2885949" cy="3204922"/>
          </a:xfrm>
          <a:prstGeom prst="rect">
            <a:avLst/>
          </a:prstGeom>
        </p:spPr>
      </p:pic>
      <p:sp>
        <p:nvSpPr>
          <p:cNvPr id="29698" name="Text Box 1"/>
          <p:cNvSpPr txBox="1">
            <a:spLocks noChangeArrowheads="1"/>
          </p:cNvSpPr>
          <p:nvPr/>
        </p:nvSpPr>
        <p:spPr bwMode="auto">
          <a:xfrm>
            <a:off x="647824" y="1259557"/>
            <a:ext cx="8856663" cy="5832648"/>
          </a:xfrm>
          <a:prstGeom prst="rect">
            <a:avLst/>
          </a:prstGeom>
          <a:noFill/>
          <a:ln w="25560">
            <a:noFill/>
            <a:round/>
            <a:headEnd/>
            <a:tailEnd/>
          </a:ln>
        </p:spPr>
        <p:txBody>
          <a:bodyPr lIns="0" tIns="0" rIns="0" bIns="0" anchor="ctr"/>
          <a:lstStyle/>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400" b="1" dirty="0" smtClean="0">
                <a:solidFill>
                  <a:srgbClr val="FFCC99"/>
                </a:solidFill>
                <a:latin typeface="Calibri" pitchFamily="32" charset="0"/>
              </a:rPr>
              <a:t>Zakrycie brzegowe </a:t>
            </a:r>
            <a:r>
              <a:rPr lang="pl-PL" sz="2400" b="1" dirty="0" err="1" smtClean="0">
                <a:solidFill>
                  <a:srgbClr val="FFCC99"/>
                </a:solidFill>
                <a:latin typeface="Calibri" pitchFamily="32" charset="0"/>
              </a:rPr>
              <a:t>Aldebarana</a:t>
            </a:r>
            <a:r>
              <a:rPr lang="pl-PL" sz="2400" b="1" dirty="0" smtClean="0">
                <a:solidFill>
                  <a:srgbClr val="FFCC99"/>
                </a:solidFill>
                <a:latin typeface="Calibri" pitchFamily="32" charset="0"/>
              </a:rPr>
              <a:t> na Słowacji</a:t>
            </a:r>
          </a:p>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400" b="1" dirty="0" err="1" smtClean="0">
                <a:solidFill>
                  <a:srgbClr val="FFFF00"/>
                </a:solidFill>
                <a:latin typeface="Calibri" pitchFamily="32" charset="0"/>
              </a:rPr>
              <a:t>Grazing</a:t>
            </a:r>
            <a:r>
              <a:rPr lang="pl-PL" sz="2400" b="1" dirty="0" smtClean="0">
                <a:solidFill>
                  <a:srgbClr val="FFFF00"/>
                </a:solidFill>
                <a:latin typeface="Calibri" pitchFamily="32" charset="0"/>
              </a:rPr>
              <a:t> </a:t>
            </a:r>
            <a:r>
              <a:rPr lang="pl-PL" sz="2400" b="1" dirty="0" err="1" smtClean="0">
                <a:solidFill>
                  <a:srgbClr val="FFFF00"/>
                </a:solidFill>
                <a:latin typeface="Calibri" pitchFamily="32" charset="0"/>
              </a:rPr>
              <a:t>occultation</a:t>
            </a:r>
            <a:r>
              <a:rPr lang="pl-PL" sz="2400" b="1" dirty="0" smtClean="0">
                <a:solidFill>
                  <a:srgbClr val="FFFF00"/>
                </a:solidFill>
                <a:latin typeface="Calibri" pitchFamily="32" charset="0"/>
              </a:rPr>
              <a:t> of </a:t>
            </a:r>
            <a:r>
              <a:rPr lang="pl-PL" sz="2400" b="1" dirty="0" err="1" smtClean="0">
                <a:solidFill>
                  <a:srgbClr val="FFFF00"/>
                </a:solidFill>
                <a:latin typeface="Calibri" pitchFamily="32" charset="0"/>
              </a:rPr>
              <a:t>Aldebaran</a:t>
            </a:r>
            <a:r>
              <a:rPr lang="pl-PL" sz="2400" b="1" dirty="0" smtClean="0">
                <a:solidFill>
                  <a:srgbClr val="FFFF00"/>
                </a:solidFill>
                <a:latin typeface="Calibri" pitchFamily="32" charset="0"/>
              </a:rPr>
              <a:t> in </a:t>
            </a:r>
            <a:r>
              <a:rPr lang="pl-PL" sz="2400" b="1" dirty="0" err="1" smtClean="0">
                <a:solidFill>
                  <a:srgbClr val="FFFF00"/>
                </a:solidFill>
                <a:latin typeface="Calibri" pitchFamily="32" charset="0"/>
              </a:rPr>
              <a:t>Slovakia</a:t>
            </a:r>
            <a:endParaRPr lang="pl-PL" sz="2400" b="1" dirty="0" smtClean="0">
              <a:solidFill>
                <a:srgbClr val="FFFF00"/>
              </a:solidFill>
              <a:latin typeface="Calibri" pitchFamily="32" charset="0"/>
            </a:endParaRPr>
          </a:p>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000" dirty="0" smtClean="0">
                <a:solidFill>
                  <a:srgbClr val="FFFFFF"/>
                </a:solidFill>
                <a:latin typeface="Calibri" pitchFamily="32" charset="0"/>
              </a:rPr>
              <a:t>To była moja najdalsza wyprawa na zakrycie brzegowe gwiazdy. Razem z Andrzejem </a:t>
            </a:r>
            <a:r>
              <a:rPr lang="pl-PL" sz="2000" dirty="0" err="1" smtClean="0">
                <a:solidFill>
                  <a:srgbClr val="FFFFFF"/>
                </a:solidFill>
                <a:latin typeface="Calibri" pitchFamily="32" charset="0"/>
              </a:rPr>
              <a:t>Mikielem</a:t>
            </a:r>
            <a:r>
              <a:rPr lang="pl-PL" sz="2000" dirty="0" smtClean="0">
                <a:solidFill>
                  <a:srgbClr val="FFFFFF"/>
                </a:solidFill>
                <a:latin typeface="Calibri" pitchFamily="32" charset="0"/>
              </a:rPr>
              <a:t> </a:t>
            </a:r>
            <a:r>
              <a:rPr lang="pl-PL" sz="2000" dirty="0" err="1" smtClean="0">
                <a:solidFill>
                  <a:srgbClr val="FFFFFF"/>
                </a:solidFill>
                <a:latin typeface="Calibri" pitchFamily="32" charset="0"/>
              </a:rPr>
              <a:t>przechaliśmy</a:t>
            </a:r>
            <a:r>
              <a:rPr lang="pl-PL" sz="2000" dirty="0" smtClean="0">
                <a:solidFill>
                  <a:srgbClr val="FFFFFF"/>
                </a:solidFill>
                <a:latin typeface="Calibri" pitchFamily="32" charset="0"/>
              </a:rPr>
              <a:t> z Warszawy za </a:t>
            </a:r>
            <a:r>
              <a:rPr lang="pl-PL" sz="2000" dirty="0" err="1" smtClean="0">
                <a:solidFill>
                  <a:srgbClr val="FFFFFF"/>
                </a:solidFill>
                <a:latin typeface="Calibri" pitchFamily="32" charset="0"/>
              </a:rPr>
              <a:t>Rimavską</a:t>
            </a:r>
            <a:r>
              <a:rPr lang="pl-PL" sz="2000" dirty="0" smtClean="0">
                <a:solidFill>
                  <a:srgbClr val="FFFFFF"/>
                </a:solidFill>
                <a:latin typeface="Calibri" pitchFamily="32" charset="0"/>
              </a:rPr>
              <a:t> Sobotę aż pod granicę węgierską, aby zaobserwować brzegowe zakrycie </a:t>
            </a:r>
            <a:r>
              <a:rPr lang="pl-PL" sz="2000" dirty="0" err="1" smtClean="0">
                <a:solidFill>
                  <a:srgbClr val="FFFFFF"/>
                </a:solidFill>
                <a:latin typeface="Calibri" pitchFamily="32" charset="0"/>
              </a:rPr>
              <a:t>Aldebarana</a:t>
            </a:r>
            <a:r>
              <a:rPr lang="pl-PL" sz="2000" dirty="0" smtClean="0">
                <a:solidFill>
                  <a:srgbClr val="FFFFFF"/>
                </a:solidFill>
                <a:latin typeface="Calibri" pitchFamily="32" charset="0"/>
              </a:rPr>
              <a:t>. Ja zanotowałem 9 momentów kontaktów Księżyca z </a:t>
            </a:r>
            <a:r>
              <a:rPr lang="pl-PL" sz="2000" dirty="0" err="1" smtClean="0">
                <a:solidFill>
                  <a:srgbClr val="FFFFFF"/>
                </a:solidFill>
                <a:latin typeface="Calibri" pitchFamily="32" charset="0"/>
              </a:rPr>
              <a:t>Aldebaranem</a:t>
            </a:r>
            <a:r>
              <a:rPr lang="pl-PL" sz="2000" dirty="0" smtClean="0">
                <a:solidFill>
                  <a:srgbClr val="FFFFFF"/>
                </a:solidFill>
                <a:latin typeface="Calibri" pitchFamily="32" charset="0"/>
              </a:rPr>
              <a:t>. W wyprawie z Polski wzięli udział koledzy Łodzi i Krakowa.</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r>
              <a:rPr lang="en-US" dirty="0">
                <a:solidFill>
                  <a:srgbClr val="FFFF00"/>
                </a:solidFill>
              </a:rPr>
              <a:t>It was my farthest trip </a:t>
            </a:r>
            <a:r>
              <a:rPr lang="en-US" dirty="0" smtClean="0">
                <a:solidFill>
                  <a:srgbClr val="FFFF00"/>
                </a:solidFill>
              </a:rPr>
              <a:t>to</a:t>
            </a:r>
            <a:r>
              <a:rPr lang="pl-PL" dirty="0" smtClean="0">
                <a:solidFill>
                  <a:srgbClr val="FFFF00"/>
                </a:solidFill>
              </a:rPr>
              <a:t> do a </a:t>
            </a:r>
            <a:r>
              <a:rPr lang="pl-PL" dirty="0" err="1" smtClean="0">
                <a:solidFill>
                  <a:srgbClr val="FFFF00"/>
                </a:solidFill>
              </a:rPr>
              <a:t>grazing</a:t>
            </a:r>
            <a:r>
              <a:rPr lang="en-US" dirty="0" smtClean="0">
                <a:solidFill>
                  <a:srgbClr val="FFFF00"/>
                </a:solidFill>
              </a:rPr>
              <a:t> </a:t>
            </a:r>
            <a:r>
              <a:rPr lang="pl-PL" dirty="0" err="1" smtClean="0">
                <a:solidFill>
                  <a:srgbClr val="FFFF00"/>
                </a:solidFill>
              </a:rPr>
              <a:t>observation</a:t>
            </a:r>
            <a:r>
              <a:rPr lang="en-US" dirty="0" smtClean="0">
                <a:solidFill>
                  <a:srgbClr val="FFFF00"/>
                </a:solidFill>
              </a:rPr>
              <a:t>. </a:t>
            </a:r>
            <a:r>
              <a:rPr lang="en-US" dirty="0">
                <a:solidFill>
                  <a:srgbClr val="FFFF00"/>
                </a:solidFill>
              </a:rPr>
              <a:t>Together with Andrzej </a:t>
            </a:r>
            <a:r>
              <a:rPr lang="en-US" dirty="0" err="1">
                <a:solidFill>
                  <a:srgbClr val="FFFF00"/>
                </a:solidFill>
              </a:rPr>
              <a:t>Mikiel</a:t>
            </a:r>
            <a:r>
              <a:rPr lang="en-US" dirty="0">
                <a:solidFill>
                  <a:srgbClr val="FFFF00"/>
                </a:solidFill>
              </a:rPr>
              <a:t>, we traveled from Warsaw behind </a:t>
            </a:r>
            <a:r>
              <a:rPr lang="en-US" dirty="0" err="1">
                <a:solidFill>
                  <a:srgbClr val="FFFF00"/>
                </a:solidFill>
              </a:rPr>
              <a:t>Rimavska</a:t>
            </a:r>
            <a:r>
              <a:rPr lang="en-US" dirty="0">
                <a:solidFill>
                  <a:srgbClr val="FFFF00"/>
                </a:solidFill>
              </a:rPr>
              <a:t> </a:t>
            </a:r>
            <a:r>
              <a:rPr lang="en-US" dirty="0" err="1">
                <a:solidFill>
                  <a:srgbClr val="FFFF00"/>
                </a:solidFill>
              </a:rPr>
              <a:t>Sobota</a:t>
            </a:r>
            <a:r>
              <a:rPr lang="en-US" dirty="0">
                <a:solidFill>
                  <a:srgbClr val="FFFF00"/>
                </a:solidFill>
              </a:rPr>
              <a:t> to the Hungarian border in order to </a:t>
            </a:r>
            <a:r>
              <a:rPr lang="en-US" dirty="0" smtClean="0">
                <a:solidFill>
                  <a:srgbClr val="FFFF00"/>
                </a:solidFill>
              </a:rPr>
              <a:t>observe</a:t>
            </a:r>
            <a:r>
              <a:rPr lang="pl-PL" dirty="0" smtClean="0">
                <a:solidFill>
                  <a:srgbClr val="FFFF00"/>
                </a:solidFill>
              </a:rPr>
              <a:t> </a:t>
            </a:r>
            <a:r>
              <a:rPr lang="pl-PL" dirty="0" err="1" smtClean="0">
                <a:solidFill>
                  <a:srgbClr val="FFFF00"/>
                </a:solidFill>
              </a:rPr>
              <a:t>grazing</a:t>
            </a:r>
            <a:r>
              <a:rPr lang="pl-PL" dirty="0" smtClean="0">
                <a:solidFill>
                  <a:srgbClr val="FFFF00"/>
                </a:solidFill>
              </a:rPr>
              <a:t> of </a:t>
            </a:r>
            <a:r>
              <a:rPr lang="en-US" dirty="0" err="1" smtClean="0">
                <a:solidFill>
                  <a:srgbClr val="FFFF00"/>
                </a:solidFill>
              </a:rPr>
              <a:t>Aldebaran</a:t>
            </a:r>
            <a:r>
              <a:rPr lang="en-US" dirty="0" smtClean="0">
                <a:solidFill>
                  <a:srgbClr val="FFFF00"/>
                </a:solidFill>
              </a:rPr>
              <a:t>. </a:t>
            </a:r>
            <a:r>
              <a:rPr lang="en-US" dirty="0">
                <a:solidFill>
                  <a:srgbClr val="FFFF00"/>
                </a:solidFill>
              </a:rPr>
              <a:t>I recorded 9 moments of the Moon's contacts with </a:t>
            </a:r>
            <a:r>
              <a:rPr lang="en-US" dirty="0" err="1">
                <a:solidFill>
                  <a:srgbClr val="FFFF00"/>
                </a:solidFill>
              </a:rPr>
              <a:t>Aldebaran</a:t>
            </a:r>
            <a:r>
              <a:rPr lang="en-US" dirty="0">
                <a:solidFill>
                  <a:srgbClr val="FFFF00"/>
                </a:solidFill>
              </a:rPr>
              <a:t>. The expedition from Poland was attended by colleagues from Łódź and Krakow.</a:t>
            </a: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05.02.1998</a:t>
            </a:r>
            <a:endParaRPr lang="pl-PL" sz="4800" b="1" dirty="0">
              <a:solidFill>
                <a:srgbClr val="FFFFFF"/>
              </a:solidFill>
              <a:latin typeface="Calibri" pitchFamily="32" charset="0"/>
            </a:endParaRPr>
          </a:p>
        </p:txBody>
      </p:sp>
    </p:spTree>
    <p:extLst>
      <p:ext uri="{BB962C8B-B14F-4D97-AF65-F5344CB8AC3E}">
        <p14:creationId xmlns:p14="http://schemas.microsoft.com/office/powerpoint/2010/main" xmlns="" val="29323926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7095985" y="0"/>
            <a:ext cx="2984639" cy="2843733"/>
          </a:xfrm>
          <a:prstGeom prst="rect">
            <a:avLst/>
          </a:prstGeom>
        </p:spPr>
      </p:pic>
      <p:sp>
        <p:nvSpPr>
          <p:cNvPr id="29698" name="Text Box 1"/>
          <p:cNvSpPr txBox="1">
            <a:spLocks noChangeArrowheads="1"/>
          </p:cNvSpPr>
          <p:nvPr/>
        </p:nvSpPr>
        <p:spPr bwMode="auto">
          <a:xfrm>
            <a:off x="647824" y="1259557"/>
            <a:ext cx="8856663" cy="5832648"/>
          </a:xfrm>
          <a:prstGeom prst="rect">
            <a:avLst/>
          </a:prstGeom>
          <a:noFill/>
          <a:ln w="25560">
            <a:noFill/>
            <a:round/>
            <a:headEnd/>
            <a:tailEnd/>
          </a:ln>
        </p:spPr>
        <p:txBody>
          <a:bodyPr lIns="0" tIns="0" rIns="0" bIns="0" anchor="ctr"/>
          <a:lstStyle/>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400" b="1" dirty="0" smtClean="0">
                <a:solidFill>
                  <a:srgbClr val="FFCC99"/>
                </a:solidFill>
                <a:latin typeface="Calibri" pitchFamily="32" charset="0"/>
              </a:rPr>
              <a:t>Zakrycie brzegowe </a:t>
            </a:r>
            <a:r>
              <a:rPr lang="pl-PL" sz="2400" b="1" dirty="0" err="1" smtClean="0">
                <a:solidFill>
                  <a:srgbClr val="FFCC99"/>
                </a:solidFill>
                <a:latin typeface="Calibri" pitchFamily="32" charset="0"/>
              </a:rPr>
              <a:t>Aldebarana</a:t>
            </a:r>
            <a:r>
              <a:rPr lang="pl-PL" sz="2400" b="1" dirty="0" smtClean="0">
                <a:solidFill>
                  <a:srgbClr val="FFCC99"/>
                </a:solidFill>
                <a:latin typeface="Calibri" pitchFamily="32" charset="0"/>
              </a:rPr>
              <a:t> pod Łodzią</a:t>
            </a:r>
          </a:p>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400" b="1" dirty="0" err="1" smtClean="0">
                <a:solidFill>
                  <a:srgbClr val="FFFF00"/>
                </a:solidFill>
                <a:latin typeface="Calibri" pitchFamily="32" charset="0"/>
              </a:rPr>
              <a:t>Grazing</a:t>
            </a:r>
            <a:r>
              <a:rPr lang="pl-PL" sz="2400" b="1" dirty="0" smtClean="0">
                <a:solidFill>
                  <a:srgbClr val="FFFF00"/>
                </a:solidFill>
                <a:latin typeface="Calibri" pitchFamily="32" charset="0"/>
              </a:rPr>
              <a:t> </a:t>
            </a:r>
            <a:r>
              <a:rPr lang="pl-PL" sz="2400" b="1" dirty="0" err="1" smtClean="0">
                <a:solidFill>
                  <a:srgbClr val="FFFF00"/>
                </a:solidFill>
                <a:latin typeface="Calibri" pitchFamily="32" charset="0"/>
              </a:rPr>
              <a:t>occultation</a:t>
            </a:r>
            <a:r>
              <a:rPr lang="pl-PL" sz="2400" b="1" dirty="0" smtClean="0">
                <a:solidFill>
                  <a:srgbClr val="FFFF00"/>
                </a:solidFill>
                <a:latin typeface="Calibri" pitchFamily="32" charset="0"/>
              </a:rPr>
              <a:t> of </a:t>
            </a:r>
            <a:r>
              <a:rPr lang="pl-PL" sz="2400" b="1" dirty="0" err="1" smtClean="0">
                <a:solidFill>
                  <a:srgbClr val="FFFF00"/>
                </a:solidFill>
                <a:latin typeface="Calibri" pitchFamily="32" charset="0"/>
              </a:rPr>
              <a:t>Aldebaran</a:t>
            </a:r>
            <a:r>
              <a:rPr lang="pl-PL" sz="2400" b="1" dirty="0" smtClean="0">
                <a:solidFill>
                  <a:srgbClr val="FFFF00"/>
                </a:solidFill>
                <a:latin typeface="Calibri" pitchFamily="32" charset="0"/>
              </a:rPr>
              <a:t> </a:t>
            </a:r>
            <a:r>
              <a:rPr lang="pl-PL" sz="2400" b="1" dirty="0" err="1" smtClean="0">
                <a:solidFill>
                  <a:srgbClr val="FFFF00"/>
                </a:solidFill>
                <a:latin typeface="Calibri" pitchFamily="32" charset="0"/>
              </a:rPr>
              <a:t>near</a:t>
            </a:r>
            <a:r>
              <a:rPr lang="pl-PL" sz="2400" b="1" dirty="0" smtClean="0">
                <a:solidFill>
                  <a:srgbClr val="FFFF00"/>
                </a:solidFill>
                <a:latin typeface="Calibri" pitchFamily="32" charset="0"/>
              </a:rPr>
              <a:t> Łódź</a:t>
            </a:r>
          </a:p>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000" dirty="0" smtClean="0">
                <a:solidFill>
                  <a:srgbClr val="FFFFFF"/>
                </a:solidFill>
                <a:latin typeface="Calibri" pitchFamily="32" charset="0"/>
              </a:rPr>
              <a:t>Ta obserwacja brzegowego zakrycia </a:t>
            </a:r>
            <a:r>
              <a:rPr lang="pl-PL" sz="2000" dirty="0" err="1" smtClean="0">
                <a:solidFill>
                  <a:srgbClr val="FFFFFF"/>
                </a:solidFill>
                <a:latin typeface="Calibri" pitchFamily="32" charset="0"/>
              </a:rPr>
              <a:t>Aldebarana</a:t>
            </a:r>
            <a:r>
              <a:rPr lang="pl-PL" sz="2000" dirty="0" smtClean="0">
                <a:solidFill>
                  <a:srgbClr val="FFFFFF"/>
                </a:solidFill>
                <a:latin typeface="Calibri" pitchFamily="32" charset="0"/>
              </a:rPr>
              <a:t> została przeprowadzona, przez wyjątkowo liczną grupę osób nie tylko z Polski, ale także wzięli w niej udział nasi południowi sąsiedzi. W sumie mieliśmy 30 stanowisk obserwacyjnych zlokalizowanych na terenie Aleksandrowa Łódzkiego. Piękna pogoda pozwoliła zebrać wyjątkowo obfity plon obserwacyjny oraz fantastyczne nagrania wideo, z których film </a:t>
            </a:r>
            <a:r>
              <a:rPr lang="pl-PL" sz="2000" dirty="0" err="1" smtClean="0">
                <a:solidFill>
                  <a:srgbClr val="FFFFFF"/>
                </a:solidFill>
                <a:latin typeface="Calibri" pitchFamily="32" charset="0"/>
              </a:rPr>
              <a:t>Ladislawa</a:t>
            </a:r>
            <a:r>
              <a:rPr lang="pl-PL" sz="2000" dirty="0" smtClean="0">
                <a:solidFill>
                  <a:srgbClr val="FFFFFF"/>
                </a:solidFill>
                <a:latin typeface="Calibri" pitchFamily="32" charset="0"/>
              </a:rPr>
              <a:t> </a:t>
            </a:r>
            <a:r>
              <a:rPr lang="pl-PL" sz="2000" dirty="0" err="1" smtClean="0">
                <a:solidFill>
                  <a:srgbClr val="FFFFFF"/>
                </a:solidFill>
                <a:latin typeface="Calibri" pitchFamily="32" charset="0"/>
              </a:rPr>
              <a:t>Smelcera</a:t>
            </a:r>
            <a:r>
              <a:rPr lang="pl-PL" sz="2000" dirty="0" smtClean="0">
                <a:solidFill>
                  <a:srgbClr val="FFFFFF"/>
                </a:solidFill>
                <a:latin typeface="Calibri" pitchFamily="32" charset="0"/>
              </a:rPr>
              <a:t> jest fenomenalny i często go pokazuję innym miłośnikom astronomii.  </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r>
              <a:rPr lang="en-US" dirty="0">
                <a:solidFill>
                  <a:srgbClr val="FFFF00"/>
                </a:solidFill>
              </a:rPr>
              <a:t>This </a:t>
            </a:r>
            <a:r>
              <a:rPr lang="pl-PL" dirty="0" err="1" smtClean="0">
                <a:solidFill>
                  <a:srgbClr val="FFFF00"/>
                </a:solidFill>
              </a:rPr>
              <a:t>grazing</a:t>
            </a:r>
            <a:r>
              <a:rPr lang="pl-PL" dirty="0" smtClean="0">
                <a:solidFill>
                  <a:srgbClr val="FFFF00"/>
                </a:solidFill>
              </a:rPr>
              <a:t> </a:t>
            </a:r>
            <a:r>
              <a:rPr lang="en-US" dirty="0" smtClean="0">
                <a:solidFill>
                  <a:srgbClr val="FFFF00"/>
                </a:solidFill>
              </a:rPr>
              <a:t>observation </a:t>
            </a:r>
            <a:r>
              <a:rPr lang="en-US" dirty="0">
                <a:solidFill>
                  <a:srgbClr val="FFFF00"/>
                </a:solidFill>
              </a:rPr>
              <a:t>of the </a:t>
            </a:r>
            <a:r>
              <a:rPr lang="en-US" dirty="0" err="1" smtClean="0">
                <a:solidFill>
                  <a:srgbClr val="FFFF00"/>
                </a:solidFill>
              </a:rPr>
              <a:t>Aldebaran</a:t>
            </a:r>
            <a:r>
              <a:rPr lang="en-US" dirty="0" smtClean="0">
                <a:solidFill>
                  <a:srgbClr val="FFFF00"/>
                </a:solidFill>
              </a:rPr>
              <a:t> </a:t>
            </a:r>
            <a:r>
              <a:rPr lang="en-US" dirty="0">
                <a:solidFill>
                  <a:srgbClr val="FFFF00"/>
                </a:solidFill>
              </a:rPr>
              <a:t>was carried out by an exceptionally numerous group of people not only from Poland, but also our southern neighbors took part in it. In total, we had 30 observation positions located in </a:t>
            </a:r>
            <a:r>
              <a:rPr lang="en-US" dirty="0" err="1">
                <a:solidFill>
                  <a:srgbClr val="FFFF00"/>
                </a:solidFill>
              </a:rPr>
              <a:t>Aleksandrów</a:t>
            </a:r>
            <a:r>
              <a:rPr lang="en-US" dirty="0">
                <a:solidFill>
                  <a:srgbClr val="FFFF00"/>
                </a:solidFill>
              </a:rPr>
              <a:t> </a:t>
            </a:r>
            <a:r>
              <a:rPr lang="en-US" dirty="0" err="1">
                <a:solidFill>
                  <a:srgbClr val="FFFF00"/>
                </a:solidFill>
              </a:rPr>
              <a:t>Łódzki</a:t>
            </a:r>
            <a:r>
              <a:rPr lang="en-US" dirty="0">
                <a:solidFill>
                  <a:srgbClr val="FFFF00"/>
                </a:solidFill>
              </a:rPr>
              <a:t>. Beautiful weather has allowed to collect exceptionally abundant observational crop and fantastic video recordings from which Ladislaw </a:t>
            </a:r>
            <a:r>
              <a:rPr lang="en-US" dirty="0" err="1">
                <a:solidFill>
                  <a:srgbClr val="FFFF00"/>
                </a:solidFill>
              </a:rPr>
              <a:t>Smelcer's</a:t>
            </a:r>
            <a:r>
              <a:rPr lang="en-US" dirty="0">
                <a:solidFill>
                  <a:srgbClr val="FFFF00"/>
                </a:solidFill>
              </a:rPr>
              <a:t> film is </a:t>
            </a:r>
            <a:r>
              <a:rPr lang="pl-PL" dirty="0" err="1" smtClean="0">
                <a:solidFill>
                  <a:srgbClr val="FFFF00"/>
                </a:solidFill>
              </a:rPr>
              <a:t>excellent</a:t>
            </a:r>
            <a:r>
              <a:rPr lang="en-US" dirty="0" smtClean="0">
                <a:solidFill>
                  <a:srgbClr val="FFFF00"/>
                </a:solidFill>
              </a:rPr>
              <a:t> </a:t>
            </a:r>
            <a:r>
              <a:rPr lang="en-US" dirty="0">
                <a:solidFill>
                  <a:srgbClr val="FFFF00"/>
                </a:solidFill>
              </a:rPr>
              <a:t>and I often show it to other astronomy enthusiasts.</a:t>
            </a: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28.04.1998</a:t>
            </a:r>
            <a:endParaRPr lang="pl-PL" sz="4800" b="1" dirty="0">
              <a:solidFill>
                <a:srgbClr val="FFFFFF"/>
              </a:solidFill>
              <a:latin typeface="Calibri" pitchFamily="32" charset="0"/>
            </a:endParaRPr>
          </a:p>
        </p:txBody>
      </p:sp>
    </p:spTree>
    <p:extLst>
      <p:ext uri="{BB962C8B-B14F-4D97-AF65-F5344CB8AC3E}">
        <p14:creationId xmlns:p14="http://schemas.microsoft.com/office/powerpoint/2010/main" xmlns="" val="38700145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647824" y="1259557"/>
            <a:ext cx="8856663" cy="5832648"/>
          </a:xfrm>
          <a:prstGeom prst="rect">
            <a:avLst/>
          </a:prstGeom>
          <a:noFill/>
          <a:ln w="25560">
            <a:noFill/>
            <a:round/>
            <a:headEnd/>
            <a:tailEnd/>
          </a:ln>
        </p:spPr>
        <p:txBody>
          <a:bodyPr lIns="0" tIns="0" rIns="0" bIns="0" anchor="ctr"/>
          <a:lstStyle/>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400" b="1" dirty="0" smtClean="0">
                <a:solidFill>
                  <a:srgbClr val="FFCC99"/>
                </a:solidFill>
                <a:latin typeface="Calibri" pitchFamily="32" charset="0"/>
              </a:rPr>
              <a:t>Całkowite zaćmienie Słońca nad Balatonem</a:t>
            </a:r>
          </a:p>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400" b="1" dirty="0" smtClean="0">
                <a:solidFill>
                  <a:srgbClr val="FFFF00"/>
                </a:solidFill>
                <a:latin typeface="Calibri" pitchFamily="32" charset="0"/>
              </a:rPr>
              <a:t>A </a:t>
            </a:r>
            <a:r>
              <a:rPr lang="pl-PL" sz="2400" b="1" dirty="0" err="1" smtClean="0">
                <a:solidFill>
                  <a:srgbClr val="FFFF00"/>
                </a:solidFill>
                <a:latin typeface="Calibri" pitchFamily="32" charset="0"/>
              </a:rPr>
              <a:t>total</a:t>
            </a:r>
            <a:r>
              <a:rPr lang="pl-PL" sz="2400" b="1" dirty="0" smtClean="0">
                <a:solidFill>
                  <a:srgbClr val="FFFF00"/>
                </a:solidFill>
                <a:latin typeface="Calibri" pitchFamily="32" charset="0"/>
              </a:rPr>
              <a:t> </a:t>
            </a:r>
            <a:r>
              <a:rPr lang="pl-PL" sz="2400" b="1" dirty="0" err="1" smtClean="0">
                <a:solidFill>
                  <a:srgbClr val="FFFF00"/>
                </a:solidFill>
                <a:latin typeface="Calibri" pitchFamily="32" charset="0"/>
              </a:rPr>
              <a:t>eclipse</a:t>
            </a:r>
            <a:r>
              <a:rPr lang="pl-PL" sz="2400" b="1" dirty="0" smtClean="0">
                <a:solidFill>
                  <a:srgbClr val="FFFF00"/>
                </a:solidFill>
                <a:latin typeface="Calibri" pitchFamily="32" charset="0"/>
              </a:rPr>
              <a:t> of the Sun </a:t>
            </a:r>
            <a:r>
              <a:rPr lang="pl-PL" sz="2400" b="1" dirty="0" err="1" smtClean="0">
                <a:solidFill>
                  <a:srgbClr val="FFFF00"/>
                </a:solidFill>
                <a:latin typeface="Calibri" pitchFamily="32" charset="0"/>
              </a:rPr>
              <a:t>at</a:t>
            </a:r>
            <a:r>
              <a:rPr lang="pl-PL" sz="2400" b="1" dirty="0" smtClean="0">
                <a:solidFill>
                  <a:srgbClr val="FFFF00"/>
                </a:solidFill>
                <a:latin typeface="Calibri" pitchFamily="32" charset="0"/>
              </a:rPr>
              <a:t> </a:t>
            </a:r>
            <a:r>
              <a:rPr lang="pl-PL" sz="2400" b="1" dirty="0" err="1" smtClean="0">
                <a:solidFill>
                  <a:srgbClr val="FFFF00"/>
                </a:solidFill>
                <a:latin typeface="Calibri" pitchFamily="32" charset="0"/>
              </a:rPr>
              <a:t>Like</a:t>
            </a:r>
            <a:r>
              <a:rPr lang="pl-PL" sz="2400" b="1" dirty="0" smtClean="0">
                <a:solidFill>
                  <a:srgbClr val="FFFF00"/>
                </a:solidFill>
                <a:latin typeface="Calibri" pitchFamily="32" charset="0"/>
              </a:rPr>
              <a:t> Balaton</a:t>
            </a:r>
          </a:p>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000" dirty="0" smtClean="0">
                <a:solidFill>
                  <a:srgbClr val="FFFFFF"/>
                </a:solidFill>
                <a:latin typeface="Calibri" pitchFamily="32" charset="0"/>
              </a:rPr>
              <a:t>Dzięki inicjatywie Mieczysława Borkowskiego udało mi się dołączyć do wyprawy na to zaćmienie organizowane przez PTMA Łódź. Całą noc przed zaćmieniem obserwowałem stan nieba. Chmury gęstniały coraz bardziej i nad ranem ostatni skrawek czystego nieba zakryły chmury i zaczęła się burza. Po 5-tej załamany psychicznie  </a:t>
            </a:r>
            <a:r>
              <a:rPr lang="pl-PL" sz="2000" dirty="0">
                <a:solidFill>
                  <a:srgbClr val="FFFFFF"/>
                </a:solidFill>
                <a:latin typeface="Calibri" pitchFamily="32" charset="0"/>
              </a:rPr>
              <a:t>poszedłem </a:t>
            </a:r>
            <a:r>
              <a:rPr lang="pl-PL" sz="2000" dirty="0" smtClean="0">
                <a:solidFill>
                  <a:srgbClr val="FFFFFF"/>
                </a:solidFill>
                <a:latin typeface="Calibri" pitchFamily="32" charset="0"/>
              </a:rPr>
              <a:t>spać. O godzinie 7-mej wstałem i oczom nie wierzyłem, ze na niebieskim niebie wśród baranków świeci Słońce. Przy cudownej pogodzie zaobserwowaliśmy w całości to najbardziej spektakularne zjawisko astronomiczne. </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r>
              <a:rPr lang="en-US" dirty="0">
                <a:solidFill>
                  <a:srgbClr val="FFFF00"/>
                </a:solidFill>
              </a:rPr>
              <a:t>Thanks to the initiative of </a:t>
            </a:r>
            <a:r>
              <a:rPr lang="en-US" dirty="0" err="1">
                <a:solidFill>
                  <a:srgbClr val="FFFF00"/>
                </a:solidFill>
              </a:rPr>
              <a:t>Mieczysław</a:t>
            </a:r>
            <a:r>
              <a:rPr lang="en-US" dirty="0">
                <a:solidFill>
                  <a:srgbClr val="FFFF00"/>
                </a:solidFill>
              </a:rPr>
              <a:t> </a:t>
            </a:r>
            <a:r>
              <a:rPr lang="en-US" dirty="0" err="1">
                <a:solidFill>
                  <a:srgbClr val="FFFF00"/>
                </a:solidFill>
              </a:rPr>
              <a:t>Borkowski</a:t>
            </a:r>
            <a:r>
              <a:rPr lang="en-US" dirty="0">
                <a:solidFill>
                  <a:srgbClr val="FFFF00"/>
                </a:solidFill>
              </a:rPr>
              <a:t>, I managed to join the eclipse expedition organized by PTMA Łódź. I observed the state of the sky all night before eclipse. The clouds were thickening more and more and in the morning the last patch of clear sky covered the clouds and a storm began. After 5 o'clock, I fell asleep psychologically. At seven o'clock I stood up and did not believe that the sun was shining in the blue sky among white clouds. In wonderful weather, we observed the most spectacular astronomical phenomenon in its entirety.</a:t>
            </a: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11.08.1999</a:t>
            </a:r>
            <a:endParaRPr lang="pl-PL" sz="4800" b="1" dirty="0">
              <a:solidFill>
                <a:srgbClr val="FFFFFF"/>
              </a:solidFill>
              <a:latin typeface="Calibri" pitchFamily="32" charset="0"/>
            </a:endParaRPr>
          </a:p>
        </p:txBody>
      </p:sp>
      <p:pic>
        <p:nvPicPr>
          <p:cNvPr id="2" name="Obraz 1"/>
          <p:cNvPicPr>
            <a:picLocks noChangeAspect="1"/>
          </p:cNvPicPr>
          <p:nvPr/>
        </p:nvPicPr>
        <p:blipFill>
          <a:blip r:embed="rId3"/>
          <a:stretch>
            <a:fillRect/>
          </a:stretch>
        </p:blipFill>
        <p:spPr>
          <a:xfrm>
            <a:off x="7244008" y="-49945"/>
            <a:ext cx="2836617" cy="2619003"/>
          </a:xfrm>
          <a:prstGeom prst="rect">
            <a:avLst/>
          </a:prstGeom>
        </p:spPr>
      </p:pic>
    </p:spTree>
    <p:extLst>
      <p:ext uri="{BB962C8B-B14F-4D97-AF65-F5344CB8AC3E}">
        <p14:creationId xmlns:p14="http://schemas.microsoft.com/office/powerpoint/2010/main" xmlns="" val="32905102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1"/>
          <p:cNvSpPr txBox="1">
            <a:spLocks noChangeArrowheads="1"/>
          </p:cNvSpPr>
          <p:nvPr/>
        </p:nvSpPr>
        <p:spPr bwMode="auto">
          <a:xfrm>
            <a:off x="1944688" y="6300788"/>
            <a:ext cx="6840537" cy="685800"/>
          </a:xfrm>
          <a:prstGeom prst="rect">
            <a:avLst/>
          </a:prstGeom>
          <a:noFill/>
          <a:ln w="9525">
            <a:noFill/>
            <a:round/>
            <a:headEnd/>
            <a:tailEnd/>
          </a:ln>
        </p:spPr>
        <p:txBody>
          <a:bodyPr lIns="0" tIns="0" rIns="0" bIns="0" anchor="ctr" anchorCtr="1"/>
          <a:lstStyle/>
          <a:p>
            <a:pPr algn="ctr">
              <a:lnSpc>
                <a:spcPct val="102000"/>
              </a:lnSpc>
              <a:tabLst>
                <a:tab pos="723900" algn="l"/>
                <a:tab pos="1447800" algn="l"/>
                <a:tab pos="2170113" algn="l"/>
                <a:tab pos="2894013" algn="l"/>
                <a:tab pos="3617913" algn="l"/>
                <a:tab pos="4343400" algn="l"/>
                <a:tab pos="5067300" algn="l"/>
                <a:tab pos="5791200" algn="l"/>
                <a:tab pos="6515100" algn="l"/>
              </a:tabLst>
            </a:pPr>
            <a:r>
              <a:rPr lang="pl-PL" sz="2000">
                <a:solidFill>
                  <a:srgbClr val="FFFFFF"/>
                </a:solidFill>
                <a:latin typeface="Calibri" pitchFamily="32" charset="0"/>
              </a:rPr>
              <a:t>Dziękuję za uwagę. Życzę czystego nieba.</a:t>
            </a:r>
          </a:p>
          <a:p>
            <a:pPr algn="ctr">
              <a:lnSpc>
                <a:spcPct val="102000"/>
              </a:lnSpc>
              <a:tabLst>
                <a:tab pos="723900" algn="l"/>
                <a:tab pos="1447800" algn="l"/>
                <a:tab pos="2170113" algn="l"/>
                <a:tab pos="2894013" algn="l"/>
                <a:tab pos="3617913" algn="l"/>
                <a:tab pos="4343400" algn="l"/>
                <a:tab pos="5067300" algn="l"/>
                <a:tab pos="5791200" algn="l"/>
                <a:tab pos="6515100" algn="l"/>
              </a:tabLst>
            </a:pPr>
            <a:r>
              <a:rPr lang="pl-PL" sz="2000">
                <a:solidFill>
                  <a:srgbClr val="FFFFFF"/>
                </a:solidFill>
                <a:latin typeface="Calibri" pitchFamily="32" charset="0"/>
              </a:rPr>
              <a:t>Janusz Wiland      www.astrojawil.pl</a:t>
            </a:r>
          </a:p>
        </p:txBody>
      </p:sp>
      <p:pic>
        <p:nvPicPr>
          <p:cNvPr id="232451" name="Picture 2"/>
          <p:cNvPicPr>
            <a:picLocks noChangeAspect="1" noChangeArrowheads="1"/>
          </p:cNvPicPr>
          <p:nvPr/>
        </p:nvPicPr>
        <p:blipFill>
          <a:blip r:embed="rId3" cstate="print"/>
          <a:srcRect/>
          <a:stretch>
            <a:fillRect/>
          </a:stretch>
        </p:blipFill>
        <p:spPr bwMode="auto">
          <a:xfrm>
            <a:off x="1104900" y="395288"/>
            <a:ext cx="7969250" cy="5761037"/>
          </a:xfrm>
          <a:prstGeom prst="rect">
            <a:avLst/>
          </a:prstGeom>
          <a:noFill/>
          <a:ln w="25560">
            <a:noFill/>
            <a:round/>
            <a:headEnd/>
            <a:tailEnd/>
          </a:ln>
        </p:spPr>
      </p:pic>
      <p:pic>
        <p:nvPicPr>
          <p:cNvPr id="232452" name="Picture 3"/>
          <p:cNvPicPr>
            <a:picLocks noChangeAspect="1" noChangeArrowheads="1"/>
          </p:cNvPicPr>
          <p:nvPr/>
        </p:nvPicPr>
        <p:blipFill>
          <a:blip r:embed="rId4" cstate="print"/>
          <a:srcRect/>
          <a:stretch>
            <a:fillRect/>
          </a:stretch>
        </p:blipFill>
        <p:spPr bwMode="auto">
          <a:xfrm>
            <a:off x="6911975" y="395288"/>
            <a:ext cx="2162175" cy="1606550"/>
          </a:xfrm>
          <a:prstGeom prst="rect">
            <a:avLst/>
          </a:prstGeom>
          <a:noFill/>
          <a:ln w="25560">
            <a:noFill/>
            <a:round/>
            <a:headEnd/>
            <a:tailEnd/>
          </a:ln>
        </p:spPr>
      </p:pic>
      <p:pic>
        <p:nvPicPr>
          <p:cNvPr id="232453" name="Picture 4"/>
          <p:cNvPicPr>
            <a:picLocks noChangeAspect="1" noChangeArrowheads="1"/>
          </p:cNvPicPr>
          <p:nvPr/>
        </p:nvPicPr>
        <p:blipFill>
          <a:blip r:embed="rId5" cstate="print"/>
          <a:srcRect/>
          <a:stretch>
            <a:fillRect/>
          </a:stretch>
        </p:blipFill>
        <p:spPr bwMode="auto">
          <a:xfrm>
            <a:off x="4068763" y="420688"/>
            <a:ext cx="2765425" cy="12350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6120432" y="-276449"/>
            <a:ext cx="4086225" cy="3648075"/>
          </a:xfrm>
          <a:prstGeom prst="rect">
            <a:avLst/>
          </a:prstGeom>
        </p:spPr>
      </p:pic>
      <p:sp>
        <p:nvSpPr>
          <p:cNvPr id="29698" name="Text Box 1"/>
          <p:cNvSpPr txBox="1">
            <a:spLocks noChangeArrowheads="1"/>
          </p:cNvSpPr>
          <p:nvPr/>
        </p:nvSpPr>
        <p:spPr bwMode="auto">
          <a:xfrm>
            <a:off x="647824" y="1547589"/>
            <a:ext cx="8856663" cy="5832648"/>
          </a:xfrm>
          <a:prstGeom prst="rect">
            <a:avLst/>
          </a:prstGeom>
          <a:noFill/>
          <a:ln w="25560">
            <a:noFill/>
            <a:round/>
            <a:headEnd/>
            <a:tailEnd/>
          </a:ln>
        </p:spPr>
        <p:txBody>
          <a:bodyPr lIns="0" tIns="0" rIns="0" bIns="0" anchor="ctr"/>
          <a:lstStyle/>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600" b="1" dirty="0" smtClean="0">
                <a:solidFill>
                  <a:srgbClr val="FFCC99"/>
                </a:solidFill>
                <a:latin typeface="Calibri" pitchFamily="32" charset="0"/>
              </a:rPr>
              <a:t>Księżyc blisko </a:t>
            </a:r>
            <a:r>
              <a:rPr lang="pl-PL" sz="3600" b="1" dirty="0" err="1" smtClean="0">
                <a:solidFill>
                  <a:srgbClr val="FFCC99"/>
                </a:solidFill>
                <a:latin typeface="Calibri" pitchFamily="32" charset="0"/>
              </a:rPr>
              <a:t>Aldebarana</a:t>
            </a:r>
            <a:endParaRPr lang="pl-PL" sz="3600" b="1" dirty="0" smtClean="0">
              <a:solidFill>
                <a:srgbClr val="FFCC99"/>
              </a:solidFill>
              <a:latin typeface="Calibri" pitchFamily="32" charset="0"/>
            </a:endParaRPr>
          </a:p>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200" b="1" dirty="0" smtClean="0">
                <a:solidFill>
                  <a:srgbClr val="FFFF00"/>
                </a:solidFill>
                <a:latin typeface="Calibri" pitchFamily="32" charset="0"/>
              </a:rPr>
              <a:t>The Moon </a:t>
            </a:r>
            <a:r>
              <a:rPr lang="pl-PL" sz="3200" b="1" dirty="0" err="1" smtClean="0">
                <a:solidFill>
                  <a:srgbClr val="FFFF00"/>
                </a:solidFill>
                <a:latin typeface="Calibri" pitchFamily="32" charset="0"/>
              </a:rPr>
              <a:t>near</a:t>
            </a:r>
            <a:r>
              <a:rPr lang="pl-PL" sz="3200" b="1" dirty="0" smtClean="0">
                <a:solidFill>
                  <a:srgbClr val="FFFF00"/>
                </a:solidFill>
                <a:latin typeface="Calibri" pitchFamily="32" charset="0"/>
              </a:rPr>
              <a:t> </a:t>
            </a:r>
            <a:r>
              <a:rPr lang="pl-PL" sz="3200" b="1" dirty="0" err="1" smtClean="0">
                <a:solidFill>
                  <a:srgbClr val="FFFF00"/>
                </a:solidFill>
                <a:latin typeface="Calibri" pitchFamily="32" charset="0"/>
              </a:rPr>
              <a:t>Aldebaran</a:t>
            </a:r>
            <a:endParaRPr lang="pl-PL" sz="3200" b="1" dirty="0">
              <a:solidFill>
                <a:srgbClr val="FFFF00"/>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200" dirty="0" smtClean="0">
                <a:solidFill>
                  <a:srgbClr val="FFFFFF"/>
                </a:solidFill>
                <a:latin typeface="Calibri" pitchFamily="32" charset="0"/>
              </a:rPr>
              <a:t>Jadąc rano na tenisa zauważyłem jasną gwiazdę tuż obok tarczy Księżyca. Zdałem sobie sprawę, że Księżyc poruszający się w kierunku wschodnim wśród gwiazd musi przesłonić tę gwiazdę, czyli czasem dochodzi do zakryć całkiem jasnych gwiazd. </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en-US" sz="2400" dirty="0">
                <a:solidFill>
                  <a:srgbClr val="FFFF00"/>
                </a:solidFill>
              </a:rPr>
              <a:t>Riding in the morning on tennis, I noticed a bright star </a:t>
            </a:r>
            <a:r>
              <a:rPr lang="pl-PL" sz="2400" dirty="0" err="1" smtClean="0">
                <a:solidFill>
                  <a:srgbClr val="FFFF00"/>
                </a:solidFill>
              </a:rPr>
              <a:t>close</a:t>
            </a:r>
            <a:r>
              <a:rPr lang="en-US" sz="2400" dirty="0" smtClean="0">
                <a:solidFill>
                  <a:srgbClr val="FFFF00"/>
                </a:solidFill>
              </a:rPr>
              <a:t> </a:t>
            </a:r>
            <a:r>
              <a:rPr lang="en-US" sz="2400" dirty="0">
                <a:solidFill>
                  <a:srgbClr val="FFFF00"/>
                </a:solidFill>
              </a:rPr>
              <a:t>to the moon's face. I realized that the Moon moving in the eastern direction among the stars must </a:t>
            </a:r>
            <a:r>
              <a:rPr lang="en-US" sz="2400" dirty="0" smtClean="0">
                <a:solidFill>
                  <a:srgbClr val="FFFF00"/>
                </a:solidFill>
              </a:rPr>
              <a:t>o</a:t>
            </a:r>
            <a:r>
              <a:rPr lang="pl-PL" sz="2400" dirty="0" err="1" smtClean="0">
                <a:solidFill>
                  <a:srgbClr val="FFFF00"/>
                </a:solidFill>
              </a:rPr>
              <a:t>ccult</a:t>
            </a:r>
            <a:r>
              <a:rPr lang="en-US" sz="2400" dirty="0" smtClean="0">
                <a:solidFill>
                  <a:srgbClr val="FFFF00"/>
                </a:solidFill>
              </a:rPr>
              <a:t> </a:t>
            </a:r>
            <a:r>
              <a:rPr lang="en-US" sz="2400" dirty="0">
                <a:solidFill>
                  <a:srgbClr val="FFFF00"/>
                </a:solidFill>
              </a:rPr>
              <a:t>this star, that is sometimes comes to cover quite bright stars.</a:t>
            </a:r>
            <a:endParaRPr lang="pl-PL" sz="2200" dirty="0" smtClean="0">
              <a:solidFill>
                <a:srgbClr val="FFFF00"/>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26.08.1978</a:t>
            </a:r>
            <a:endParaRPr lang="pl-PL" sz="4800" b="1" dirty="0">
              <a:solidFill>
                <a:srgbClr val="FFFFFF"/>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647824" y="1547589"/>
            <a:ext cx="8856663" cy="5832648"/>
          </a:xfrm>
          <a:prstGeom prst="rect">
            <a:avLst/>
          </a:prstGeom>
          <a:noFill/>
          <a:ln w="25560">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600" b="1" dirty="0" smtClean="0">
                <a:solidFill>
                  <a:srgbClr val="FFCC99"/>
                </a:solidFill>
                <a:latin typeface="Calibri" pitchFamily="32" charset="0"/>
              </a:rPr>
              <a:t>Zapisałem się do PTMA Warszawa</a:t>
            </a:r>
          </a:p>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200" b="1" dirty="0" smtClean="0">
                <a:solidFill>
                  <a:srgbClr val="FFFF00"/>
                </a:solidFill>
                <a:latin typeface="Calibri" pitchFamily="32" charset="0"/>
              </a:rPr>
              <a:t>I </a:t>
            </a:r>
            <a:r>
              <a:rPr lang="pl-PL" sz="3200" b="1" dirty="0" err="1" smtClean="0">
                <a:solidFill>
                  <a:srgbClr val="FFFF00"/>
                </a:solidFill>
                <a:latin typeface="Calibri" pitchFamily="32" charset="0"/>
              </a:rPr>
              <a:t>joined</a:t>
            </a:r>
            <a:r>
              <a:rPr lang="pl-PL" sz="3200" b="1" dirty="0" smtClean="0">
                <a:solidFill>
                  <a:srgbClr val="FFFF00"/>
                </a:solidFill>
                <a:latin typeface="Calibri" pitchFamily="32" charset="0"/>
              </a:rPr>
              <a:t> to PTMA Warszawa</a:t>
            </a:r>
            <a:endParaRPr lang="pl-PL" sz="3200" b="1" dirty="0">
              <a:solidFill>
                <a:srgbClr val="FFFF00"/>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000" dirty="0" smtClean="0">
                <a:solidFill>
                  <a:srgbClr val="FFFFFF"/>
                </a:solidFill>
                <a:latin typeface="Calibri" pitchFamily="32" charset="0"/>
              </a:rPr>
              <a:t>W piątek 19 stycznia 1979 zapisałem się do PTMA Warszawa i tego samego dnia zostałem zaproszony do włączenia się do grupy osób obserwujących zjawiska </a:t>
            </a:r>
            <a:r>
              <a:rPr lang="pl-PL" sz="2000" dirty="0" err="1" smtClean="0">
                <a:solidFill>
                  <a:srgbClr val="FFFFFF"/>
                </a:solidFill>
                <a:latin typeface="Calibri" pitchFamily="32" charset="0"/>
              </a:rPr>
              <a:t>zakryciowe</a:t>
            </a:r>
            <a:r>
              <a:rPr lang="pl-PL" sz="2000" dirty="0" smtClean="0">
                <a:solidFill>
                  <a:srgbClr val="FFFFFF"/>
                </a:solidFill>
                <a:latin typeface="Calibri" pitchFamily="32" charset="0"/>
              </a:rPr>
              <a:t> na pierwsze robocze spotkanie. Tam zacząłem poznawać tajniki obserwacji, znaczenie dokładności współrzędnych geograficznych </a:t>
            </a:r>
            <a:br>
              <a:rPr lang="pl-PL" sz="2000" dirty="0" smtClean="0">
                <a:solidFill>
                  <a:srgbClr val="FFFFFF"/>
                </a:solidFill>
                <a:latin typeface="Calibri" pitchFamily="32" charset="0"/>
              </a:rPr>
            </a:br>
            <a:r>
              <a:rPr lang="pl-PL" sz="2000" dirty="0" smtClean="0">
                <a:solidFill>
                  <a:srgbClr val="FFFFFF"/>
                </a:solidFill>
                <a:latin typeface="Calibri" pitchFamily="32" charset="0"/>
              </a:rPr>
              <a:t>i dokładności pomiaru obserwacji zakrycia metoda wizualną.</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0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en-US" sz="2000" dirty="0">
                <a:solidFill>
                  <a:srgbClr val="FFFF00"/>
                </a:solidFill>
              </a:rPr>
              <a:t>On Friday, January 19, 1979, I signed up for PTMA Warsaw and on the same day I was invited to join a group of people watching the </a:t>
            </a:r>
            <a:r>
              <a:rPr lang="pl-PL" sz="2000" dirty="0" err="1" smtClean="0">
                <a:solidFill>
                  <a:srgbClr val="FFFF00"/>
                </a:solidFill>
              </a:rPr>
              <a:t>occultation</a:t>
            </a:r>
            <a:r>
              <a:rPr lang="en-US" sz="2000" dirty="0" smtClean="0">
                <a:solidFill>
                  <a:srgbClr val="FFFF00"/>
                </a:solidFill>
              </a:rPr>
              <a:t> </a:t>
            </a:r>
            <a:r>
              <a:rPr lang="en-US" sz="2000" dirty="0">
                <a:solidFill>
                  <a:srgbClr val="FFFF00"/>
                </a:solidFill>
              </a:rPr>
              <a:t>phenomena for the first working meeting. There, I began to learn the secrets of observation, the importance of geographic coordinate accuracy and the accuracy of measuring the </a:t>
            </a:r>
            <a:r>
              <a:rPr lang="pl-PL" sz="2000" dirty="0" err="1" smtClean="0">
                <a:solidFill>
                  <a:srgbClr val="FFFF00"/>
                </a:solidFill>
              </a:rPr>
              <a:t>occultation</a:t>
            </a:r>
            <a:r>
              <a:rPr lang="en-US" sz="2000" dirty="0" smtClean="0">
                <a:solidFill>
                  <a:srgbClr val="FFFF00"/>
                </a:solidFill>
              </a:rPr>
              <a:t> </a:t>
            </a:r>
            <a:r>
              <a:rPr lang="en-US" sz="2000" dirty="0">
                <a:solidFill>
                  <a:srgbClr val="FFFF00"/>
                </a:solidFill>
              </a:rPr>
              <a:t>observation by a visual method.</a:t>
            </a:r>
            <a:endParaRPr lang="pl-PL" sz="2000" dirty="0">
              <a:solidFill>
                <a:srgbClr val="FFFF00"/>
              </a:solidFill>
              <a:latin typeface="Calibri" pitchFamily="32" charset="0"/>
            </a:endParaRP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19.01.1979</a:t>
            </a:r>
            <a:endParaRPr lang="pl-PL" sz="4800" b="1" dirty="0">
              <a:solidFill>
                <a:srgbClr val="FFFFFF"/>
              </a:solidFill>
              <a:latin typeface="Calibri" pitchFamily="32" charset="0"/>
            </a:endParaRPr>
          </a:p>
        </p:txBody>
      </p:sp>
      <p:pic>
        <p:nvPicPr>
          <p:cNvPr id="4" name="Picture 5"/>
          <p:cNvPicPr>
            <a:picLocks noChangeAspect="1" noChangeArrowheads="1"/>
          </p:cNvPicPr>
          <p:nvPr/>
        </p:nvPicPr>
        <p:blipFill>
          <a:blip r:embed="rId3" cstate="print"/>
          <a:srcRect/>
          <a:stretch>
            <a:fillRect/>
          </a:stretch>
        </p:blipFill>
        <p:spPr bwMode="auto">
          <a:xfrm>
            <a:off x="7128544" y="415701"/>
            <a:ext cx="2533650" cy="1131888"/>
          </a:xfrm>
          <a:prstGeom prst="rect">
            <a:avLst/>
          </a:prstGeom>
          <a:noFill/>
          <a:ln w="9525">
            <a:noFill/>
            <a:round/>
            <a:headEnd/>
            <a:tailEnd/>
          </a:ln>
        </p:spPr>
      </p:pic>
    </p:spTree>
    <p:extLst>
      <p:ext uri="{BB962C8B-B14F-4D97-AF65-F5344CB8AC3E}">
        <p14:creationId xmlns:p14="http://schemas.microsoft.com/office/powerpoint/2010/main" xmlns="" val="9788446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6329239" y="-108594"/>
            <a:ext cx="3860278" cy="3312368"/>
          </a:xfrm>
          <a:prstGeom prst="rect">
            <a:avLst/>
          </a:prstGeom>
        </p:spPr>
      </p:pic>
      <p:sp>
        <p:nvSpPr>
          <p:cNvPr id="29698" name="Text Box 1"/>
          <p:cNvSpPr txBox="1">
            <a:spLocks noChangeArrowheads="1"/>
          </p:cNvSpPr>
          <p:nvPr/>
        </p:nvSpPr>
        <p:spPr bwMode="auto">
          <a:xfrm>
            <a:off x="647824" y="1547589"/>
            <a:ext cx="8856663" cy="5832648"/>
          </a:xfrm>
          <a:prstGeom prst="rect">
            <a:avLst/>
          </a:prstGeom>
          <a:noFill/>
          <a:ln w="25560">
            <a:noFill/>
            <a:round/>
            <a:headEnd/>
            <a:tailEnd/>
          </a:ln>
        </p:spPr>
        <p:txBody>
          <a:bodyPr lIns="0" tIns="0" rIns="0" bIns="0" anchor="ctr"/>
          <a:lstStyle/>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800" b="1" dirty="0" smtClean="0">
                <a:solidFill>
                  <a:srgbClr val="FFCC99"/>
                </a:solidFill>
                <a:latin typeface="Calibri" pitchFamily="32" charset="0"/>
              </a:rPr>
              <a:t>Pierwsza obserwacja zakrycia gwiazdy</a:t>
            </a:r>
          </a:p>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200" b="1" dirty="0" smtClean="0">
                <a:solidFill>
                  <a:srgbClr val="FFFF00"/>
                </a:solidFill>
                <a:latin typeface="Calibri" pitchFamily="32" charset="0"/>
              </a:rPr>
              <a:t>My </a:t>
            </a:r>
            <a:r>
              <a:rPr lang="pl-PL" sz="3200" b="1" dirty="0" err="1" smtClean="0">
                <a:solidFill>
                  <a:srgbClr val="FFFF00"/>
                </a:solidFill>
                <a:latin typeface="Calibri" pitchFamily="32" charset="0"/>
              </a:rPr>
              <a:t>first</a:t>
            </a:r>
            <a:r>
              <a:rPr lang="pl-PL" sz="3200" b="1" dirty="0" smtClean="0">
                <a:solidFill>
                  <a:srgbClr val="FFFF00"/>
                </a:solidFill>
                <a:latin typeface="Calibri" pitchFamily="32" charset="0"/>
              </a:rPr>
              <a:t> </a:t>
            </a:r>
            <a:r>
              <a:rPr lang="pl-PL" sz="3200" b="1" dirty="0" err="1" smtClean="0">
                <a:solidFill>
                  <a:srgbClr val="FFFF00"/>
                </a:solidFill>
                <a:latin typeface="Calibri" pitchFamily="32" charset="0"/>
              </a:rPr>
              <a:t>occultation</a:t>
            </a:r>
            <a:endParaRPr lang="pl-PL" sz="3200" b="1" dirty="0">
              <a:solidFill>
                <a:srgbClr val="FFFF00"/>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200" dirty="0" smtClean="0">
                <a:solidFill>
                  <a:srgbClr val="FFFFFF"/>
                </a:solidFill>
                <a:latin typeface="Calibri" pitchFamily="32" charset="0"/>
              </a:rPr>
              <a:t>Tego wieczoru przy ładnej pogodzie w pawilonie obserwacyjnym PTMA Warszawa w Ogrodzie Botanicznym przy Alejach Ujazdowskich w Warszawie wykonałem swoją pierwszą obserwację zakrycia gwiazdy przez Księżyc. A była nią gwiazda podwójna 70 Tau w gromadzie </a:t>
            </a:r>
            <a:r>
              <a:rPr lang="pl-PL" sz="2200" dirty="0" err="1" smtClean="0">
                <a:solidFill>
                  <a:srgbClr val="FFFFFF"/>
                </a:solidFill>
                <a:latin typeface="Calibri" pitchFamily="32" charset="0"/>
              </a:rPr>
              <a:t>Hiady</a:t>
            </a:r>
            <a:r>
              <a:rPr lang="pl-PL" sz="2200" dirty="0" smtClean="0">
                <a:solidFill>
                  <a:srgbClr val="FFFFFF"/>
                </a:solidFill>
                <a:latin typeface="Calibri" pitchFamily="32" charset="0"/>
              </a:rPr>
              <a:t> w Byku. Gwiazda zniknęła powoli za Księżycem.</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en-US" sz="2400" dirty="0">
                <a:solidFill>
                  <a:srgbClr val="FFFF00"/>
                </a:solidFill>
              </a:rPr>
              <a:t>That evening, in nice weather, in the observation pavilion of PTMA Warszawa in the Botanical Garden at </a:t>
            </a:r>
            <a:r>
              <a:rPr lang="en-US" sz="2400" dirty="0" err="1">
                <a:solidFill>
                  <a:srgbClr val="FFFF00"/>
                </a:solidFill>
              </a:rPr>
              <a:t>Aleje</a:t>
            </a:r>
            <a:r>
              <a:rPr lang="en-US" sz="2400" dirty="0">
                <a:solidFill>
                  <a:srgbClr val="FFFF00"/>
                </a:solidFill>
              </a:rPr>
              <a:t> </a:t>
            </a:r>
            <a:r>
              <a:rPr lang="en-US" sz="2400" dirty="0" err="1">
                <a:solidFill>
                  <a:srgbClr val="FFFF00"/>
                </a:solidFill>
              </a:rPr>
              <a:t>Ujazdowskie</a:t>
            </a:r>
            <a:r>
              <a:rPr lang="en-US" sz="2400" dirty="0">
                <a:solidFill>
                  <a:srgbClr val="FFFF00"/>
                </a:solidFill>
              </a:rPr>
              <a:t> in </a:t>
            </a:r>
            <a:r>
              <a:rPr lang="en-US" sz="2400" dirty="0" smtClean="0">
                <a:solidFill>
                  <a:srgbClr val="FFFF00"/>
                </a:solidFill>
              </a:rPr>
              <a:t>Warsaw</a:t>
            </a:r>
            <a:r>
              <a:rPr lang="pl-PL" sz="2400" dirty="0" smtClean="0">
                <a:solidFill>
                  <a:srgbClr val="FFFF00"/>
                </a:solidFill>
              </a:rPr>
              <a:t>,</a:t>
            </a:r>
            <a:r>
              <a:rPr lang="en-US" sz="2400" dirty="0" smtClean="0">
                <a:solidFill>
                  <a:srgbClr val="FFFF00"/>
                </a:solidFill>
              </a:rPr>
              <a:t> </a:t>
            </a:r>
            <a:r>
              <a:rPr lang="en-US" sz="2400" dirty="0">
                <a:solidFill>
                  <a:srgbClr val="FFFF00"/>
                </a:solidFill>
              </a:rPr>
              <a:t>I made my </a:t>
            </a:r>
            <a:r>
              <a:rPr lang="en-US" sz="2400" dirty="0" smtClean="0">
                <a:solidFill>
                  <a:srgbClr val="FFFF00"/>
                </a:solidFill>
              </a:rPr>
              <a:t>first</a:t>
            </a:r>
            <a:r>
              <a:rPr lang="pl-PL" sz="2400" dirty="0" smtClean="0">
                <a:solidFill>
                  <a:srgbClr val="FFFF00"/>
                </a:solidFill>
              </a:rPr>
              <a:t> </a:t>
            </a:r>
            <a:r>
              <a:rPr lang="pl-PL" sz="2400" dirty="0" err="1" smtClean="0">
                <a:solidFill>
                  <a:srgbClr val="FFFF00"/>
                </a:solidFill>
              </a:rPr>
              <a:t>occultation</a:t>
            </a:r>
            <a:r>
              <a:rPr lang="pl-PL" sz="2400" dirty="0" smtClean="0">
                <a:solidFill>
                  <a:srgbClr val="FFFF00"/>
                </a:solidFill>
              </a:rPr>
              <a:t> </a:t>
            </a:r>
            <a:r>
              <a:rPr lang="en-US" sz="2400" dirty="0" smtClean="0">
                <a:solidFill>
                  <a:srgbClr val="FFFF00"/>
                </a:solidFill>
              </a:rPr>
              <a:t>observation</a:t>
            </a:r>
            <a:r>
              <a:rPr lang="pl-PL" sz="2400" dirty="0" smtClean="0">
                <a:solidFill>
                  <a:srgbClr val="FFFF00"/>
                </a:solidFill>
              </a:rPr>
              <a:t>.</a:t>
            </a:r>
            <a:r>
              <a:rPr lang="en-US" sz="2400" dirty="0" smtClean="0">
                <a:solidFill>
                  <a:srgbClr val="FFFF00"/>
                </a:solidFill>
              </a:rPr>
              <a:t> </a:t>
            </a:r>
            <a:r>
              <a:rPr lang="pl-PL" sz="2400" dirty="0" smtClean="0">
                <a:solidFill>
                  <a:srgbClr val="FFFF00"/>
                </a:solidFill>
              </a:rPr>
              <a:t>It was a </a:t>
            </a:r>
            <a:r>
              <a:rPr lang="pl-PL" sz="2400" dirty="0" err="1" smtClean="0">
                <a:solidFill>
                  <a:srgbClr val="FFFF00"/>
                </a:solidFill>
              </a:rPr>
              <a:t>double</a:t>
            </a:r>
            <a:r>
              <a:rPr lang="pl-PL" sz="2400" dirty="0" smtClean="0">
                <a:solidFill>
                  <a:srgbClr val="FFFF00"/>
                </a:solidFill>
              </a:rPr>
              <a:t> star</a:t>
            </a:r>
            <a:r>
              <a:rPr lang="en-US" sz="2400" dirty="0" smtClean="0">
                <a:solidFill>
                  <a:srgbClr val="FFFF00"/>
                </a:solidFill>
              </a:rPr>
              <a:t> </a:t>
            </a:r>
            <a:r>
              <a:rPr lang="en-US" sz="2400" dirty="0">
                <a:solidFill>
                  <a:srgbClr val="FFFF00"/>
                </a:solidFill>
              </a:rPr>
              <a:t>70 Tau </a:t>
            </a:r>
            <a:r>
              <a:rPr lang="en-US" sz="2400" dirty="0" smtClean="0">
                <a:solidFill>
                  <a:srgbClr val="FFFF00"/>
                </a:solidFill>
              </a:rPr>
              <a:t>in </a:t>
            </a:r>
            <a:r>
              <a:rPr lang="en-US" sz="2400" dirty="0">
                <a:solidFill>
                  <a:srgbClr val="FFFF00"/>
                </a:solidFill>
              </a:rPr>
              <a:t>the </a:t>
            </a:r>
            <a:r>
              <a:rPr lang="en-US" sz="2400" dirty="0" smtClean="0">
                <a:solidFill>
                  <a:srgbClr val="FFFF00"/>
                </a:solidFill>
              </a:rPr>
              <a:t>H</a:t>
            </a:r>
            <a:r>
              <a:rPr lang="pl-PL" sz="2400" dirty="0" smtClean="0">
                <a:solidFill>
                  <a:srgbClr val="FFFF00"/>
                </a:solidFill>
              </a:rPr>
              <a:t>y</a:t>
            </a:r>
            <a:r>
              <a:rPr lang="en-US" sz="2400" dirty="0" smtClean="0">
                <a:solidFill>
                  <a:srgbClr val="FFFF00"/>
                </a:solidFill>
              </a:rPr>
              <a:t>ad</a:t>
            </a:r>
            <a:r>
              <a:rPr lang="pl-PL" sz="2400" dirty="0" smtClean="0">
                <a:solidFill>
                  <a:srgbClr val="FFFF00"/>
                </a:solidFill>
              </a:rPr>
              <a:t>es. </a:t>
            </a:r>
            <a:r>
              <a:rPr lang="en-US" sz="2400" dirty="0">
                <a:solidFill>
                  <a:srgbClr val="FFFF00"/>
                </a:solidFill>
              </a:rPr>
              <a:t>The star disappeared slowly behind the </a:t>
            </a:r>
            <a:r>
              <a:rPr lang="pl-PL" sz="2400" dirty="0" smtClean="0">
                <a:solidFill>
                  <a:srgbClr val="FFFF00"/>
                </a:solidFill>
              </a:rPr>
              <a:t>M</a:t>
            </a:r>
            <a:r>
              <a:rPr lang="en-US" sz="2400" dirty="0" err="1" smtClean="0">
                <a:solidFill>
                  <a:srgbClr val="FFFF00"/>
                </a:solidFill>
              </a:rPr>
              <a:t>oon</a:t>
            </a:r>
            <a:r>
              <a:rPr lang="en-US" sz="2400" dirty="0">
                <a:solidFill>
                  <a:srgbClr val="FFFF00"/>
                </a:solidFill>
              </a:rPr>
              <a:t>.</a:t>
            </a:r>
            <a:endParaRPr lang="pl-PL" sz="2200" dirty="0">
              <a:solidFill>
                <a:srgbClr val="FFFF00"/>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05.02.1979</a:t>
            </a:r>
            <a:endParaRPr lang="pl-PL" sz="4800" b="1" dirty="0">
              <a:solidFill>
                <a:srgbClr val="FFFFFF"/>
              </a:solidFill>
              <a:latin typeface="Calibri" pitchFamily="32" charset="0"/>
            </a:endParaRPr>
          </a:p>
        </p:txBody>
      </p:sp>
    </p:spTree>
    <p:extLst>
      <p:ext uri="{BB962C8B-B14F-4D97-AF65-F5344CB8AC3E}">
        <p14:creationId xmlns:p14="http://schemas.microsoft.com/office/powerpoint/2010/main" xmlns="" val="3720183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6624488" y="0"/>
            <a:ext cx="3550940" cy="2798737"/>
          </a:xfrm>
          <a:prstGeom prst="rect">
            <a:avLst/>
          </a:prstGeom>
        </p:spPr>
      </p:pic>
      <p:sp>
        <p:nvSpPr>
          <p:cNvPr id="29698" name="Text Box 1"/>
          <p:cNvSpPr txBox="1">
            <a:spLocks noChangeArrowheads="1"/>
          </p:cNvSpPr>
          <p:nvPr/>
        </p:nvSpPr>
        <p:spPr bwMode="auto">
          <a:xfrm>
            <a:off x="647824" y="1259557"/>
            <a:ext cx="8856663" cy="5832648"/>
          </a:xfrm>
          <a:prstGeom prst="rect">
            <a:avLst/>
          </a:prstGeom>
          <a:noFill/>
          <a:ln w="25560">
            <a:noFill/>
            <a:round/>
            <a:headEnd/>
            <a:tailEnd/>
          </a:ln>
        </p:spPr>
        <p:txBody>
          <a:bodyPr lIns="0" tIns="0" rIns="0" bIns="0" anchor="ctr"/>
          <a:lstStyle/>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600" b="1" dirty="0" smtClean="0">
                <a:solidFill>
                  <a:srgbClr val="FFCC99"/>
                </a:solidFill>
                <a:latin typeface="Calibri" pitchFamily="32" charset="0"/>
              </a:rPr>
              <a:t>Pierwsze zakrycie Wenus</a:t>
            </a:r>
          </a:p>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200" b="1" dirty="0" smtClean="0">
                <a:solidFill>
                  <a:srgbClr val="FFFF00"/>
                </a:solidFill>
                <a:latin typeface="Calibri" pitchFamily="32" charset="0"/>
              </a:rPr>
              <a:t>My </a:t>
            </a:r>
            <a:r>
              <a:rPr lang="pl-PL" sz="3200" b="1" dirty="0" err="1" smtClean="0">
                <a:solidFill>
                  <a:srgbClr val="FFFF00"/>
                </a:solidFill>
                <a:latin typeface="Calibri" pitchFamily="32" charset="0"/>
              </a:rPr>
              <a:t>first</a:t>
            </a:r>
            <a:r>
              <a:rPr lang="pl-PL" sz="3200" b="1" dirty="0" smtClean="0">
                <a:solidFill>
                  <a:srgbClr val="FFFF00"/>
                </a:solidFill>
                <a:latin typeface="Calibri" pitchFamily="32" charset="0"/>
              </a:rPr>
              <a:t> </a:t>
            </a:r>
            <a:r>
              <a:rPr lang="pl-PL" sz="3200" b="1" dirty="0" err="1" smtClean="0">
                <a:solidFill>
                  <a:srgbClr val="FFFF00"/>
                </a:solidFill>
                <a:latin typeface="Calibri" pitchFamily="32" charset="0"/>
              </a:rPr>
              <a:t>occultation</a:t>
            </a:r>
            <a:r>
              <a:rPr lang="pl-PL" sz="3200" b="1" dirty="0" smtClean="0">
                <a:solidFill>
                  <a:srgbClr val="FFFF00"/>
                </a:solidFill>
                <a:latin typeface="Calibri" pitchFamily="32" charset="0"/>
              </a:rPr>
              <a:t> of </a:t>
            </a:r>
            <a:r>
              <a:rPr lang="pl-PL" sz="3200" b="1" dirty="0" err="1" smtClean="0">
                <a:solidFill>
                  <a:srgbClr val="FFFF00"/>
                </a:solidFill>
                <a:latin typeface="Calibri" pitchFamily="32" charset="0"/>
              </a:rPr>
              <a:t>Venus</a:t>
            </a:r>
            <a:endParaRPr lang="pl-PL" sz="3200" b="1" dirty="0">
              <a:solidFill>
                <a:srgbClr val="FFFF00"/>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000" dirty="0" smtClean="0">
                <a:solidFill>
                  <a:srgbClr val="FFFFFF"/>
                </a:solidFill>
                <a:latin typeface="Calibri" pitchFamily="32" charset="0"/>
              </a:rPr>
              <a:t>Do tej pory nie zdawałem sobie sprawy, że zakrycia jasnych gwiazd i planet  można obserwować także w ciągu dnia, kiedy Słońce świeci wysoko na niebie. I tak było podczas mojej pierwszej obserwacji dziennego zakrycia Wenus przez Księżyc. Co ciekawe zarówno Księżyc w bardzo małej fazie jak i Wenus widziałem na niebie gołym okiem, ale Wenus była znacznie lepiej widoczna, jako bardzo jasna kropka przy bladym rogaliku Księżyca.  </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en-US" dirty="0">
                <a:solidFill>
                  <a:srgbClr val="FFFF00"/>
                </a:solidFill>
              </a:rPr>
              <a:t>Until now, I did not realize that the </a:t>
            </a:r>
            <a:r>
              <a:rPr lang="pl-PL" dirty="0" err="1" smtClean="0">
                <a:solidFill>
                  <a:srgbClr val="FFFF00"/>
                </a:solidFill>
              </a:rPr>
              <a:t>occultation</a:t>
            </a:r>
            <a:r>
              <a:rPr lang="en-US" dirty="0" smtClean="0">
                <a:solidFill>
                  <a:srgbClr val="FFFF00"/>
                </a:solidFill>
              </a:rPr>
              <a:t> </a:t>
            </a:r>
            <a:r>
              <a:rPr lang="en-US" dirty="0">
                <a:solidFill>
                  <a:srgbClr val="FFFF00"/>
                </a:solidFill>
              </a:rPr>
              <a:t>of bright stars and planets can also be observed during the day when the </a:t>
            </a:r>
            <a:r>
              <a:rPr lang="pl-PL" dirty="0" smtClean="0">
                <a:solidFill>
                  <a:srgbClr val="FFFF00"/>
                </a:solidFill>
              </a:rPr>
              <a:t>S</a:t>
            </a:r>
            <a:r>
              <a:rPr lang="en-US" dirty="0" smtClean="0">
                <a:solidFill>
                  <a:srgbClr val="FFFF00"/>
                </a:solidFill>
              </a:rPr>
              <a:t>un </a:t>
            </a:r>
            <a:r>
              <a:rPr lang="en-US" dirty="0">
                <a:solidFill>
                  <a:srgbClr val="FFFF00"/>
                </a:solidFill>
              </a:rPr>
              <a:t>shines high in the sky. And so it was during my first observation of the daytime </a:t>
            </a:r>
            <a:r>
              <a:rPr lang="pl-PL" dirty="0" err="1" smtClean="0">
                <a:solidFill>
                  <a:srgbClr val="FFFF00"/>
                </a:solidFill>
              </a:rPr>
              <a:t>occultation</a:t>
            </a:r>
            <a:r>
              <a:rPr lang="en-US" dirty="0" smtClean="0">
                <a:solidFill>
                  <a:srgbClr val="FFFF00"/>
                </a:solidFill>
              </a:rPr>
              <a:t> </a:t>
            </a:r>
            <a:r>
              <a:rPr lang="en-US" dirty="0">
                <a:solidFill>
                  <a:srgbClr val="FFFF00"/>
                </a:solidFill>
              </a:rPr>
              <a:t>of Venus by the Moon. Interestingly, both the Moon in a very small phase and Venus I saw in the sky with the naked eye, but Venus was much more visible, as a very bright dot at the pale crescent of the Moon.</a:t>
            </a:r>
            <a:endParaRPr lang="pl-PL" dirty="0">
              <a:solidFill>
                <a:srgbClr val="FFFF00"/>
              </a:solidFill>
              <a:latin typeface="Calibri" pitchFamily="32" charset="0"/>
            </a:endParaRP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20.01.1980</a:t>
            </a:r>
            <a:endParaRPr lang="pl-PL" sz="4800" b="1" dirty="0">
              <a:solidFill>
                <a:srgbClr val="FFFFFF"/>
              </a:solidFill>
              <a:latin typeface="Calibri" pitchFamily="32" charset="0"/>
            </a:endParaRPr>
          </a:p>
        </p:txBody>
      </p:sp>
    </p:spTree>
    <p:extLst>
      <p:ext uri="{BB962C8B-B14F-4D97-AF65-F5344CB8AC3E}">
        <p14:creationId xmlns:p14="http://schemas.microsoft.com/office/powerpoint/2010/main" xmlns="" val="19420687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7225804" y="-85305"/>
            <a:ext cx="2854821" cy="2977756"/>
          </a:xfrm>
          <a:prstGeom prst="rect">
            <a:avLst/>
          </a:prstGeom>
        </p:spPr>
      </p:pic>
      <p:sp>
        <p:nvSpPr>
          <p:cNvPr id="29698" name="Text Box 1"/>
          <p:cNvSpPr txBox="1">
            <a:spLocks noChangeArrowheads="1"/>
          </p:cNvSpPr>
          <p:nvPr/>
        </p:nvSpPr>
        <p:spPr bwMode="auto">
          <a:xfrm>
            <a:off x="647824" y="1259557"/>
            <a:ext cx="8856663" cy="5832648"/>
          </a:xfrm>
          <a:prstGeom prst="rect">
            <a:avLst/>
          </a:prstGeom>
          <a:noFill/>
          <a:ln w="25560">
            <a:noFill/>
            <a:round/>
            <a:headEnd/>
            <a:tailEnd/>
          </a:ln>
        </p:spPr>
        <p:txBody>
          <a:bodyPr lIns="0" tIns="0" rIns="0" bIns="0" anchor="ctr"/>
          <a:lstStyle/>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600" b="1" dirty="0" smtClean="0">
                <a:solidFill>
                  <a:srgbClr val="FFCC99"/>
                </a:solidFill>
                <a:latin typeface="Calibri" pitchFamily="32" charset="0"/>
              </a:rPr>
              <a:t>Pierwsze zakrycie </a:t>
            </a:r>
            <a:r>
              <a:rPr lang="pl-PL" sz="3600" b="1" dirty="0" err="1" smtClean="0">
                <a:solidFill>
                  <a:srgbClr val="FFCC99"/>
                </a:solidFill>
                <a:latin typeface="Calibri" pitchFamily="32" charset="0"/>
              </a:rPr>
              <a:t>Aldebarana</a:t>
            </a:r>
            <a:endParaRPr lang="pl-PL" sz="3600" b="1" dirty="0" smtClean="0">
              <a:solidFill>
                <a:srgbClr val="FFCC99"/>
              </a:solidFill>
              <a:latin typeface="Calibri" pitchFamily="32" charset="0"/>
            </a:endParaRPr>
          </a:p>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200" b="1" dirty="0" smtClean="0">
                <a:solidFill>
                  <a:srgbClr val="FFFF00"/>
                </a:solidFill>
                <a:latin typeface="Calibri" pitchFamily="32" charset="0"/>
              </a:rPr>
              <a:t>My </a:t>
            </a:r>
            <a:r>
              <a:rPr lang="pl-PL" sz="3200" b="1" dirty="0" err="1" smtClean="0">
                <a:solidFill>
                  <a:srgbClr val="FFFF00"/>
                </a:solidFill>
                <a:latin typeface="Calibri" pitchFamily="32" charset="0"/>
              </a:rPr>
              <a:t>first</a:t>
            </a:r>
            <a:r>
              <a:rPr lang="pl-PL" sz="3200" b="1" dirty="0" smtClean="0">
                <a:solidFill>
                  <a:srgbClr val="FFFF00"/>
                </a:solidFill>
                <a:latin typeface="Calibri" pitchFamily="32" charset="0"/>
              </a:rPr>
              <a:t> </a:t>
            </a:r>
            <a:r>
              <a:rPr lang="pl-PL" sz="3200" b="1" dirty="0" err="1" smtClean="0">
                <a:solidFill>
                  <a:srgbClr val="FFFF00"/>
                </a:solidFill>
                <a:latin typeface="Calibri" pitchFamily="32" charset="0"/>
              </a:rPr>
              <a:t>occultation</a:t>
            </a:r>
            <a:r>
              <a:rPr lang="pl-PL" sz="3200" b="1" dirty="0" smtClean="0">
                <a:solidFill>
                  <a:srgbClr val="FFFF00"/>
                </a:solidFill>
                <a:latin typeface="Calibri" pitchFamily="32" charset="0"/>
              </a:rPr>
              <a:t> of </a:t>
            </a:r>
            <a:r>
              <a:rPr lang="pl-PL" sz="3200" b="1" dirty="0" err="1" smtClean="0">
                <a:solidFill>
                  <a:srgbClr val="FFFF00"/>
                </a:solidFill>
                <a:latin typeface="Calibri" pitchFamily="32" charset="0"/>
              </a:rPr>
              <a:t>Aldebaran</a:t>
            </a:r>
            <a:endParaRPr lang="pl-PL" sz="3200" b="1" dirty="0">
              <a:solidFill>
                <a:srgbClr val="FFFF00"/>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000" dirty="0" smtClean="0">
                <a:solidFill>
                  <a:srgbClr val="FFFFFF"/>
                </a:solidFill>
                <a:latin typeface="Calibri" pitchFamily="32" charset="0"/>
              </a:rPr>
              <a:t>Przy cudownej pogodzie na dachu budynku Centrum Astronomicznego im. Mikołaja Kopernika w Warszawie przeprowadziliśmy pierwszą zbiorową obserwacje zakrycia </a:t>
            </a:r>
            <a:r>
              <a:rPr lang="pl-PL" sz="2000" dirty="0" err="1" smtClean="0">
                <a:solidFill>
                  <a:srgbClr val="FFFFFF"/>
                </a:solidFill>
                <a:latin typeface="Calibri" pitchFamily="32" charset="0"/>
              </a:rPr>
              <a:t>Aldebarana</a:t>
            </a:r>
            <a:r>
              <a:rPr lang="pl-PL" sz="2000" dirty="0" smtClean="0">
                <a:solidFill>
                  <a:srgbClr val="FFFFFF"/>
                </a:solidFill>
                <a:latin typeface="Calibri" pitchFamily="32" charset="0"/>
              </a:rPr>
              <a:t>. Księżyc w I kwadrze zakrywał </a:t>
            </a:r>
            <a:r>
              <a:rPr lang="pl-PL" sz="2000" dirty="0">
                <a:solidFill>
                  <a:srgbClr val="FFFFFF"/>
                </a:solidFill>
                <a:latin typeface="Calibri" pitchFamily="32" charset="0"/>
              </a:rPr>
              <a:t>ś</a:t>
            </a:r>
            <a:r>
              <a:rPr lang="pl-PL" sz="2000" dirty="0" smtClean="0">
                <a:solidFill>
                  <a:srgbClr val="FFFFFF"/>
                </a:solidFill>
                <a:latin typeface="Calibri" pitchFamily="32" charset="0"/>
              </a:rPr>
              <a:t>wiatłem popielatym tę jasną gwiazdę. Widok w teleskopie był przepiękny. Jedynie Roman </a:t>
            </a:r>
            <a:r>
              <a:rPr lang="pl-PL" sz="2000" dirty="0" err="1" smtClean="0">
                <a:solidFill>
                  <a:srgbClr val="FFFFFF"/>
                </a:solidFill>
                <a:latin typeface="Calibri" pitchFamily="32" charset="0"/>
              </a:rPr>
              <a:t>Fangor</a:t>
            </a:r>
            <a:r>
              <a:rPr lang="pl-PL" sz="2000" dirty="0" smtClean="0">
                <a:solidFill>
                  <a:srgbClr val="FFFFFF"/>
                </a:solidFill>
                <a:latin typeface="Calibri" pitchFamily="32" charset="0"/>
              </a:rPr>
              <a:t> nie widział tego zjawiska, bo prezes Oddziału akurat w tym momencie pojawił się na dachu i rozproszył jego uwagę.</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en-US" dirty="0">
                <a:solidFill>
                  <a:srgbClr val="FFFF00"/>
                </a:solidFill>
              </a:rPr>
              <a:t>In the wonderful weather on the roof of the Astronomical </a:t>
            </a:r>
            <a:r>
              <a:rPr lang="en-US" dirty="0" smtClean="0">
                <a:solidFill>
                  <a:srgbClr val="FFFF00"/>
                </a:solidFill>
              </a:rPr>
              <a:t>Center </a:t>
            </a:r>
            <a:r>
              <a:rPr lang="en-US" dirty="0">
                <a:solidFill>
                  <a:srgbClr val="FFFF00"/>
                </a:solidFill>
              </a:rPr>
              <a:t>Nicolaus Copernicus in Warsaw, we carried out the first collective observation of </a:t>
            </a:r>
            <a:r>
              <a:rPr lang="en-US" dirty="0" err="1">
                <a:solidFill>
                  <a:srgbClr val="FFFF00"/>
                </a:solidFill>
              </a:rPr>
              <a:t>Aldebaran's</a:t>
            </a:r>
            <a:r>
              <a:rPr lang="en-US" dirty="0">
                <a:solidFill>
                  <a:srgbClr val="FFFF00"/>
                </a:solidFill>
              </a:rPr>
              <a:t> </a:t>
            </a:r>
            <a:r>
              <a:rPr lang="pl-PL" dirty="0" err="1" smtClean="0">
                <a:solidFill>
                  <a:srgbClr val="FFFF00"/>
                </a:solidFill>
              </a:rPr>
              <a:t>occultation</a:t>
            </a:r>
            <a:r>
              <a:rPr lang="en-US" dirty="0" smtClean="0">
                <a:solidFill>
                  <a:srgbClr val="FFFF00"/>
                </a:solidFill>
              </a:rPr>
              <a:t>. </a:t>
            </a:r>
            <a:r>
              <a:rPr lang="en-US" dirty="0">
                <a:solidFill>
                  <a:srgbClr val="FFFF00"/>
                </a:solidFill>
              </a:rPr>
              <a:t>The </a:t>
            </a:r>
            <a:r>
              <a:rPr lang="pl-PL" dirty="0" smtClean="0">
                <a:solidFill>
                  <a:srgbClr val="FFFF00"/>
                </a:solidFill>
              </a:rPr>
              <a:t>M</a:t>
            </a:r>
            <a:r>
              <a:rPr lang="en-US" dirty="0" err="1" smtClean="0">
                <a:solidFill>
                  <a:srgbClr val="FFFF00"/>
                </a:solidFill>
              </a:rPr>
              <a:t>oon</a:t>
            </a:r>
            <a:r>
              <a:rPr lang="en-US" dirty="0" smtClean="0">
                <a:solidFill>
                  <a:srgbClr val="FFFF00"/>
                </a:solidFill>
              </a:rPr>
              <a:t> </a:t>
            </a:r>
            <a:r>
              <a:rPr lang="en-US" dirty="0">
                <a:solidFill>
                  <a:srgbClr val="FFFF00"/>
                </a:solidFill>
              </a:rPr>
              <a:t>in the first quarter covered this bright star with gray light. The view in the telescope was beautiful. Only Roman </a:t>
            </a:r>
            <a:r>
              <a:rPr lang="en-US" dirty="0" err="1">
                <a:solidFill>
                  <a:srgbClr val="FFFF00"/>
                </a:solidFill>
              </a:rPr>
              <a:t>Fangor</a:t>
            </a:r>
            <a:r>
              <a:rPr lang="en-US" dirty="0">
                <a:solidFill>
                  <a:srgbClr val="FFFF00"/>
                </a:solidFill>
              </a:rPr>
              <a:t> did not see this phenomenon, because the president of the </a:t>
            </a:r>
            <a:r>
              <a:rPr lang="pl-PL" dirty="0" smtClean="0">
                <a:solidFill>
                  <a:srgbClr val="FFFF00"/>
                </a:solidFill>
              </a:rPr>
              <a:t>PTMA Warszawa</a:t>
            </a:r>
            <a:r>
              <a:rPr lang="en-US" dirty="0" smtClean="0">
                <a:solidFill>
                  <a:srgbClr val="FFFF00"/>
                </a:solidFill>
              </a:rPr>
              <a:t> </a:t>
            </a:r>
            <a:r>
              <a:rPr lang="en-US" dirty="0">
                <a:solidFill>
                  <a:srgbClr val="FFFF00"/>
                </a:solidFill>
              </a:rPr>
              <a:t>just at that moment appeared on the roof and distracted his attention.</a:t>
            </a:r>
            <a:endParaRPr lang="pl-PL" dirty="0">
              <a:solidFill>
                <a:srgbClr val="FFFF00"/>
              </a:solidFill>
              <a:latin typeface="Calibri" pitchFamily="32" charset="0"/>
            </a:endParaRP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21.03.1980</a:t>
            </a:r>
            <a:endParaRPr lang="pl-PL" sz="4800" b="1" dirty="0">
              <a:solidFill>
                <a:srgbClr val="FFFFFF"/>
              </a:solidFill>
              <a:latin typeface="Calibri" pitchFamily="32" charset="0"/>
            </a:endParaRPr>
          </a:p>
        </p:txBody>
      </p:sp>
    </p:spTree>
    <p:extLst>
      <p:ext uri="{BB962C8B-B14F-4D97-AF65-F5344CB8AC3E}">
        <p14:creationId xmlns:p14="http://schemas.microsoft.com/office/powerpoint/2010/main" xmlns="" val="15550152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7987316" y="-32662"/>
            <a:ext cx="2093309" cy="2660372"/>
          </a:xfrm>
          <a:prstGeom prst="rect">
            <a:avLst/>
          </a:prstGeom>
        </p:spPr>
      </p:pic>
      <p:sp>
        <p:nvSpPr>
          <p:cNvPr id="29698" name="Text Box 1"/>
          <p:cNvSpPr txBox="1">
            <a:spLocks noChangeArrowheads="1"/>
          </p:cNvSpPr>
          <p:nvPr/>
        </p:nvSpPr>
        <p:spPr bwMode="auto">
          <a:xfrm>
            <a:off x="647824" y="1259557"/>
            <a:ext cx="8856663" cy="5832648"/>
          </a:xfrm>
          <a:prstGeom prst="rect">
            <a:avLst/>
          </a:prstGeom>
          <a:noFill/>
          <a:ln w="25560">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600" b="1" dirty="0" smtClean="0">
                <a:solidFill>
                  <a:srgbClr val="FFCC99"/>
                </a:solidFill>
                <a:latin typeface="Calibri" pitchFamily="32" charset="0"/>
              </a:rPr>
              <a:t>Zakrycie </a:t>
            </a:r>
            <a:r>
              <a:rPr lang="pl-PL" sz="3600" b="1" dirty="0" err="1" smtClean="0">
                <a:solidFill>
                  <a:srgbClr val="FFCC99"/>
                </a:solidFill>
                <a:latin typeface="Calibri" pitchFamily="32" charset="0"/>
              </a:rPr>
              <a:t>Regulusa</a:t>
            </a:r>
            <a:r>
              <a:rPr lang="pl-PL" sz="3600" b="1" dirty="0" smtClean="0">
                <a:solidFill>
                  <a:srgbClr val="FFCC99"/>
                </a:solidFill>
                <a:latin typeface="Calibri" pitchFamily="32" charset="0"/>
              </a:rPr>
              <a:t> i Wenus</a:t>
            </a:r>
          </a:p>
          <a:p>
            <a:pPr algn="ct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200" b="1" dirty="0" err="1" smtClean="0">
                <a:solidFill>
                  <a:srgbClr val="FFFF00"/>
                </a:solidFill>
                <a:latin typeface="Calibri" pitchFamily="32" charset="0"/>
              </a:rPr>
              <a:t>Occultation</a:t>
            </a:r>
            <a:r>
              <a:rPr lang="pl-PL" sz="3200" b="1" dirty="0" smtClean="0">
                <a:solidFill>
                  <a:srgbClr val="FFFF00"/>
                </a:solidFill>
                <a:latin typeface="Calibri" pitchFamily="32" charset="0"/>
              </a:rPr>
              <a:t> of </a:t>
            </a:r>
            <a:r>
              <a:rPr lang="pl-PL" sz="3200" b="1" dirty="0" err="1" smtClean="0">
                <a:solidFill>
                  <a:srgbClr val="FFFF00"/>
                </a:solidFill>
                <a:latin typeface="Calibri" pitchFamily="32" charset="0"/>
              </a:rPr>
              <a:t>Regulus</a:t>
            </a:r>
            <a:r>
              <a:rPr lang="pl-PL" sz="3200" b="1" dirty="0" smtClean="0">
                <a:solidFill>
                  <a:srgbClr val="FFFF00"/>
                </a:solidFill>
                <a:latin typeface="Calibri" pitchFamily="32" charset="0"/>
              </a:rPr>
              <a:t> and </a:t>
            </a:r>
            <a:r>
              <a:rPr lang="pl-PL" sz="3200" b="1" dirty="0" err="1" smtClean="0">
                <a:solidFill>
                  <a:srgbClr val="FFFF00"/>
                </a:solidFill>
                <a:latin typeface="Calibri" pitchFamily="32" charset="0"/>
              </a:rPr>
              <a:t>Venus</a:t>
            </a:r>
            <a:endParaRPr lang="pl-PL" sz="3200" b="1" dirty="0">
              <a:solidFill>
                <a:srgbClr val="FFFF00"/>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000" dirty="0" smtClean="0">
                <a:solidFill>
                  <a:srgbClr val="FFFFFF"/>
                </a:solidFill>
                <a:latin typeface="Calibri" pitchFamily="32" charset="0"/>
              </a:rPr>
              <a:t>W Warszawie stał się cud. 10 osób zostało na noc w CAMK aby zaobserwować jednej nocy zakrycie </a:t>
            </a:r>
            <a:r>
              <a:rPr lang="pl-PL" sz="2000" dirty="0" err="1" smtClean="0">
                <a:solidFill>
                  <a:srgbClr val="FFFFFF"/>
                </a:solidFill>
                <a:latin typeface="Calibri" pitchFamily="32" charset="0"/>
              </a:rPr>
              <a:t>Regulusa</a:t>
            </a:r>
            <a:r>
              <a:rPr lang="pl-PL" sz="2000" dirty="0" smtClean="0">
                <a:solidFill>
                  <a:srgbClr val="FFFFFF"/>
                </a:solidFill>
                <a:latin typeface="Calibri" pitchFamily="32" charset="0"/>
              </a:rPr>
              <a:t> i nad ranem zakrycie Wenus przez </a:t>
            </a:r>
            <a:r>
              <a:rPr lang="pl-PL" sz="2000" dirty="0" err="1" smtClean="0">
                <a:solidFill>
                  <a:srgbClr val="FFFFFF"/>
                </a:solidFill>
                <a:latin typeface="Calibri" pitchFamily="32" charset="0"/>
              </a:rPr>
              <a:t>Ksieżyc</a:t>
            </a:r>
            <a:r>
              <a:rPr lang="pl-PL" sz="2000" dirty="0" smtClean="0">
                <a:solidFill>
                  <a:srgbClr val="FFFFFF"/>
                </a:solidFill>
                <a:latin typeface="Calibri" pitchFamily="32" charset="0"/>
              </a:rPr>
              <a:t>. Pogoda była beznadziejna, ale mimo to nie traciliśmy nadziei.  Kiedy przez całą noc niebo pokryte było w całości chmurami, to tylko dwukrotnie pojawiły się dziury w tych chmurach. Jedna z nich umożliwiła nam obserwację zakrycia </a:t>
            </a:r>
            <a:r>
              <a:rPr lang="pl-PL" sz="2000" dirty="0" err="1" smtClean="0">
                <a:solidFill>
                  <a:srgbClr val="FFFFFF"/>
                </a:solidFill>
                <a:latin typeface="Calibri" pitchFamily="32" charset="0"/>
              </a:rPr>
              <a:t>Regulusa</a:t>
            </a:r>
            <a:r>
              <a:rPr lang="pl-PL" sz="2000" dirty="0" smtClean="0">
                <a:solidFill>
                  <a:srgbClr val="FFFFFF"/>
                </a:solidFill>
                <a:latin typeface="Calibri" pitchFamily="32" charset="0"/>
              </a:rPr>
              <a:t> a później druga dała nam radość obserwacji zakrycia Wenus przez Księżyc. Zaraz po zjawisku zachmurzyło się znowu i do końca dnia padał deszcz.</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r>
              <a:rPr lang="en-US" dirty="0" smtClean="0">
                <a:solidFill>
                  <a:srgbClr val="FFFF00"/>
                </a:solidFill>
              </a:rPr>
              <a:t>A </a:t>
            </a:r>
            <a:r>
              <a:rPr lang="en-US" dirty="0">
                <a:solidFill>
                  <a:srgbClr val="FFFF00"/>
                </a:solidFill>
              </a:rPr>
              <a:t>miracle happened in Warsaw. 10 people stayed overnight at CAMK to observe one night the </a:t>
            </a:r>
            <a:r>
              <a:rPr lang="pl-PL" dirty="0" err="1" smtClean="0">
                <a:solidFill>
                  <a:srgbClr val="FFFF00"/>
                </a:solidFill>
              </a:rPr>
              <a:t>occultation</a:t>
            </a:r>
            <a:r>
              <a:rPr lang="en-US" dirty="0" smtClean="0">
                <a:solidFill>
                  <a:srgbClr val="FFFF00"/>
                </a:solidFill>
              </a:rPr>
              <a:t> </a:t>
            </a:r>
            <a:r>
              <a:rPr lang="en-US" dirty="0">
                <a:solidFill>
                  <a:srgbClr val="FFFF00"/>
                </a:solidFill>
              </a:rPr>
              <a:t>of </a:t>
            </a:r>
            <a:r>
              <a:rPr lang="en-US" dirty="0" err="1">
                <a:solidFill>
                  <a:srgbClr val="FFFF00"/>
                </a:solidFill>
              </a:rPr>
              <a:t>Regulus</a:t>
            </a:r>
            <a:r>
              <a:rPr lang="en-US" dirty="0">
                <a:solidFill>
                  <a:srgbClr val="FFFF00"/>
                </a:solidFill>
              </a:rPr>
              <a:t> and in the morning </a:t>
            </a:r>
            <a:r>
              <a:rPr lang="en-US" dirty="0" smtClean="0">
                <a:solidFill>
                  <a:srgbClr val="FFFF00"/>
                </a:solidFill>
              </a:rPr>
              <a:t>the Moon</a:t>
            </a:r>
            <a:r>
              <a:rPr lang="pl-PL" dirty="0" smtClean="0">
                <a:solidFill>
                  <a:srgbClr val="FFFF00"/>
                </a:solidFill>
              </a:rPr>
              <a:t> </a:t>
            </a:r>
            <a:r>
              <a:rPr lang="pl-PL" dirty="0" err="1" smtClean="0">
                <a:solidFill>
                  <a:srgbClr val="FFFF00"/>
                </a:solidFill>
              </a:rPr>
              <a:t>occults</a:t>
            </a:r>
            <a:r>
              <a:rPr lang="pl-PL" dirty="0" smtClean="0">
                <a:solidFill>
                  <a:srgbClr val="FFFF00"/>
                </a:solidFill>
              </a:rPr>
              <a:t> </a:t>
            </a:r>
            <a:r>
              <a:rPr lang="pl-PL" dirty="0" err="1" smtClean="0">
                <a:solidFill>
                  <a:srgbClr val="FFFF00"/>
                </a:solidFill>
              </a:rPr>
              <a:t>Venus</a:t>
            </a:r>
            <a:r>
              <a:rPr lang="en-US" dirty="0" smtClean="0">
                <a:solidFill>
                  <a:srgbClr val="FFFF00"/>
                </a:solidFill>
              </a:rPr>
              <a:t>. </a:t>
            </a:r>
            <a:r>
              <a:rPr lang="en-US" dirty="0">
                <a:solidFill>
                  <a:srgbClr val="FFFF00"/>
                </a:solidFill>
              </a:rPr>
              <a:t>The weather was hopeless, but we still did not lose hope. When the sky was covered with clouds all night, only holes appeared in the clouds twice. One of them enabled us to observe the </a:t>
            </a:r>
            <a:r>
              <a:rPr lang="pl-PL" dirty="0" err="1" smtClean="0">
                <a:solidFill>
                  <a:srgbClr val="FFFF00"/>
                </a:solidFill>
              </a:rPr>
              <a:t>occultation</a:t>
            </a:r>
            <a:r>
              <a:rPr lang="en-US" dirty="0" smtClean="0">
                <a:solidFill>
                  <a:srgbClr val="FFFF00"/>
                </a:solidFill>
              </a:rPr>
              <a:t> </a:t>
            </a:r>
            <a:r>
              <a:rPr lang="en-US" dirty="0">
                <a:solidFill>
                  <a:srgbClr val="FFFF00"/>
                </a:solidFill>
              </a:rPr>
              <a:t>of </a:t>
            </a:r>
            <a:r>
              <a:rPr lang="en-US" dirty="0" err="1">
                <a:solidFill>
                  <a:srgbClr val="FFFF00"/>
                </a:solidFill>
              </a:rPr>
              <a:t>Regulus</a:t>
            </a:r>
            <a:r>
              <a:rPr lang="en-US" dirty="0">
                <a:solidFill>
                  <a:srgbClr val="FFFF00"/>
                </a:solidFill>
              </a:rPr>
              <a:t> and later the second gave us the joy of observing the Venus's cover by the Moon. Immediately after the phenomenon, it overcast again and it rained by the end of the day.</a:t>
            </a: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4-5.10.1980</a:t>
            </a:r>
            <a:endParaRPr lang="pl-PL" sz="4800" b="1" dirty="0">
              <a:solidFill>
                <a:srgbClr val="FFFFFF"/>
              </a:solidFill>
              <a:latin typeface="Calibri" pitchFamily="32" charset="0"/>
            </a:endParaRPr>
          </a:p>
        </p:txBody>
      </p:sp>
    </p:spTree>
    <p:extLst>
      <p:ext uri="{BB962C8B-B14F-4D97-AF65-F5344CB8AC3E}">
        <p14:creationId xmlns:p14="http://schemas.microsoft.com/office/powerpoint/2010/main" xmlns="" val="25828882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a:stretch>
            <a:fillRect/>
          </a:stretch>
        </p:blipFill>
        <p:spPr>
          <a:xfrm>
            <a:off x="8303461" y="1104841"/>
            <a:ext cx="1836995" cy="1961772"/>
          </a:xfrm>
          <a:prstGeom prst="rect">
            <a:avLst/>
          </a:prstGeom>
        </p:spPr>
      </p:pic>
      <p:pic>
        <p:nvPicPr>
          <p:cNvPr id="4" name="Obraz 3"/>
          <p:cNvPicPr>
            <a:picLocks noChangeAspect="1"/>
          </p:cNvPicPr>
          <p:nvPr/>
        </p:nvPicPr>
        <p:blipFill>
          <a:blip r:embed="rId4"/>
          <a:stretch>
            <a:fillRect/>
          </a:stretch>
        </p:blipFill>
        <p:spPr>
          <a:xfrm>
            <a:off x="6148275" y="1115540"/>
            <a:ext cx="2155186" cy="1951073"/>
          </a:xfrm>
          <a:prstGeom prst="rect">
            <a:avLst/>
          </a:prstGeom>
        </p:spPr>
      </p:pic>
      <p:pic>
        <p:nvPicPr>
          <p:cNvPr id="2" name="Obraz 1"/>
          <p:cNvPicPr>
            <a:picLocks noChangeAspect="1"/>
          </p:cNvPicPr>
          <p:nvPr/>
        </p:nvPicPr>
        <p:blipFill>
          <a:blip r:embed="rId5"/>
          <a:stretch>
            <a:fillRect/>
          </a:stretch>
        </p:blipFill>
        <p:spPr>
          <a:xfrm>
            <a:off x="4362757" y="1115540"/>
            <a:ext cx="1760896" cy="1951073"/>
          </a:xfrm>
          <a:prstGeom prst="rect">
            <a:avLst/>
          </a:prstGeom>
        </p:spPr>
      </p:pic>
      <p:sp>
        <p:nvSpPr>
          <p:cNvPr id="29698" name="Text Box 1"/>
          <p:cNvSpPr txBox="1">
            <a:spLocks noChangeArrowheads="1"/>
          </p:cNvSpPr>
          <p:nvPr/>
        </p:nvSpPr>
        <p:spPr bwMode="auto">
          <a:xfrm>
            <a:off x="647824" y="1547589"/>
            <a:ext cx="8856663" cy="5544616"/>
          </a:xfrm>
          <a:prstGeom prst="rect">
            <a:avLst/>
          </a:prstGeom>
          <a:noFill/>
          <a:ln w="25560">
            <a:noFill/>
            <a:round/>
            <a:headEnd/>
            <a:tailEnd/>
          </a:ln>
        </p:spPr>
        <p:txBody>
          <a:bodyPr lIns="0" tIns="0" rIns="0" bIns="0" anchor="ctr"/>
          <a:lstStyle/>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600" b="1" dirty="0" smtClean="0">
                <a:solidFill>
                  <a:srgbClr val="FFCC99"/>
                </a:solidFill>
                <a:latin typeface="Calibri" pitchFamily="32" charset="0"/>
              </a:rPr>
              <a:t>Rok trzech zaćmień</a:t>
            </a:r>
          </a:p>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800" b="1" dirty="0" smtClean="0">
                <a:solidFill>
                  <a:srgbClr val="FFFF00"/>
                </a:solidFill>
                <a:latin typeface="Calibri" pitchFamily="32" charset="0"/>
              </a:rPr>
              <a:t>The </a:t>
            </a:r>
            <a:r>
              <a:rPr lang="pl-PL" sz="2800" b="1" dirty="0" err="1" smtClean="0">
                <a:solidFill>
                  <a:srgbClr val="FFFF00"/>
                </a:solidFill>
                <a:latin typeface="Calibri" pitchFamily="32" charset="0"/>
              </a:rPr>
              <a:t>year</a:t>
            </a:r>
            <a:r>
              <a:rPr lang="pl-PL" sz="2800" b="1" dirty="0" smtClean="0">
                <a:solidFill>
                  <a:srgbClr val="FFFF00"/>
                </a:solidFill>
                <a:latin typeface="Calibri" pitchFamily="32" charset="0"/>
              </a:rPr>
              <a:t> of </a:t>
            </a:r>
            <a:r>
              <a:rPr lang="pl-PL" sz="2800" b="1" dirty="0" err="1" smtClean="0">
                <a:solidFill>
                  <a:srgbClr val="FFFF00"/>
                </a:solidFill>
                <a:latin typeface="Calibri" pitchFamily="32" charset="0"/>
              </a:rPr>
              <a:t>three</a:t>
            </a:r>
            <a:r>
              <a:rPr lang="pl-PL" sz="2800" b="1" dirty="0" smtClean="0">
                <a:solidFill>
                  <a:srgbClr val="FFFF00"/>
                </a:solidFill>
                <a:latin typeface="Calibri" pitchFamily="32" charset="0"/>
              </a:rPr>
              <a:t> </a:t>
            </a:r>
            <a:r>
              <a:rPr lang="pl-PL" sz="2800" b="1" dirty="0" err="1" smtClean="0">
                <a:solidFill>
                  <a:srgbClr val="FFFF00"/>
                </a:solidFill>
                <a:latin typeface="Calibri" pitchFamily="32" charset="0"/>
              </a:rPr>
              <a:t>eclipses</a:t>
            </a:r>
            <a:endParaRPr lang="pl-PL" sz="2800" b="1" dirty="0">
              <a:solidFill>
                <a:srgbClr val="FFFF00"/>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000" dirty="0" smtClean="0">
                <a:solidFill>
                  <a:srgbClr val="FFFFFF"/>
                </a:solidFill>
                <a:latin typeface="Calibri" pitchFamily="32" charset="0"/>
              </a:rPr>
              <a:t>Rok </a:t>
            </a:r>
            <a:r>
              <a:rPr lang="pl-PL" sz="2000" dirty="0" smtClean="0">
                <a:solidFill>
                  <a:srgbClr val="FFFFFF"/>
                </a:solidFill>
                <a:latin typeface="Calibri" pitchFamily="32" charset="0"/>
              </a:rPr>
              <a:t>1982 </a:t>
            </a:r>
            <a:r>
              <a:rPr lang="pl-PL" sz="2000" dirty="0" smtClean="0">
                <a:solidFill>
                  <a:srgbClr val="FFFFFF"/>
                </a:solidFill>
                <a:latin typeface="Calibri" pitchFamily="32" charset="0"/>
              </a:rPr>
              <a:t>dla nas był rokiem szczególnym. W Polsce mieliśmy stan wojenny. Mimo to udało mi się w tym roku zaobserwować trzy zaćmienia. Pierwsze 9 stycznia całkowite zaćmienie Księżyca widziałem przy cudownej, mroźnej pogodzie. Drugie 20 lipca obserwowałem na molo w Ustce jak zaćmione Słońce chowało się za horyzont morski, a trzecie częściowe zaćmienie Słońca 15 grudnia widziałem z dachu instytucji, w której pracowałem, a zgodę na tę obserwacje dostałem od swojego szefa.   </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r>
              <a:rPr lang="en-US" dirty="0">
                <a:solidFill>
                  <a:srgbClr val="FFFF00"/>
                </a:solidFill>
              </a:rPr>
              <a:t>The year </a:t>
            </a:r>
            <a:r>
              <a:rPr lang="en-US" dirty="0" smtClean="0">
                <a:solidFill>
                  <a:srgbClr val="FFFF00"/>
                </a:solidFill>
              </a:rPr>
              <a:t>198</a:t>
            </a:r>
            <a:r>
              <a:rPr lang="pl-PL" dirty="0" smtClean="0">
                <a:solidFill>
                  <a:srgbClr val="FFFF00"/>
                </a:solidFill>
              </a:rPr>
              <a:t>2</a:t>
            </a:r>
            <a:r>
              <a:rPr lang="en-US" dirty="0" smtClean="0">
                <a:solidFill>
                  <a:srgbClr val="FFFF00"/>
                </a:solidFill>
              </a:rPr>
              <a:t> </a:t>
            </a:r>
            <a:r>
              <a:rPr lang="en-US" dirty="0">
                <a:solidFill>
                  <a:srgbClr val="FFFF00"/>
                </a:solidFill>
              </a:rPr>
              <a:t>was a special year for us. We had martial law in Poland. Nevertheless, I managed to observe three eclipses this year. On the first 9th of January I saw the total lunar eclipse in a wonderful, cold weather. On the second </a:t>
            </a:r>
            <a:r>
              <a:rPr lang="pl-PL" dirty="0" smtClean="0">
                <a:solidFill>
                  <a:srgbClr val="FFFF00"/>
                </a:solidFill>
              </a:rPr>
              <a:t>20th</a:t>
            </a:r>
            <a:r>
              <a:rPr lang="en-US" dirty="0" smtClean="0">
                <a:solidFill>
                  <a:srgbClr val="FFFF00"/>
                </a:solidFill>
              </a:rPr>
              <a:t> </a:t>
            </a:r>
            <a:r>
              <a:rPr lang="en-US" dirty="0">
                <a:solidFill>
                  <a:srgbClr val="FFFF00"/>
                </a:solidFill>
              </a:rPr>
              <a:t>of July, I watched </a:t>
            </a:r>
            <a:r>
              <a:rPr lang="pl-PL" dirty="0" smtClean="0">
                <a:solidFill>
                  <a:srgbClr val="FFFF00"/>
                </a:solidFill>
              </a:rPr>
              <a:t>from </a:t>
            </a:r>
            <a:r>
              <a:rPr lang="en-US" dirty="0" err="1" smtClean="0">
                <a:solidFill>
                  <a:srgbClr val="FFFF00"/>
                </a:solidFill>
              </a:rPr>
              <a:t>Ustka</a:t>
            </a:r>
            <a:r>
              <a:rPr lang="en-US" dirty="0" smtClean="0">
                <a:solidFill>
                  <a:srgbClr val="FFFF00"/>
                </a:solidFill>
              </a:rPr>
              <a:t> </a:t>
            </a:r>
            <a:r>
              <a:rPr lang="en-US" dirty="0">
                <a:solidFill>
                  <a:srgbClr val="FFFF00"/>
                </a:solidFill>
              </a:rPr>
              <a:t>as the dim Sun hid behind the sea horizon, and the </a:t>
            </a:r>
            <a:r>
              <a:rPr lang="en-US" dirty="0" smtClean="0">
                <a:solidFill>
                  <a:srgbClr val="FFFF00"/>
                </a:solidFill>
              </a:rPr>
              <a:t>third</a:t>
            </a:r>
            <a:r>
              <a:rPr lang="pl-PL" dirty="0" smtClean="0">
                <a:solidFill>
                  <a:srgbClr val="FFFF00"/>
                </a:solidFill>
              </a:rPr>
              <a:t> </a:t>
            </a:r>
            <a:r>
              <a:rPr lang="pl-PL" dirty="0" err="1" smtClean="0">
                <a:solidFill>
                  <a:srgbClr val="FFFF00"/>
                </a:solidFill>
              </a:rPr>
              <a:t>partial</a:t>
            </a:r>
            <a:r>
              <a:rPr lang="pl-PL" dirty="0" smtClean="0">
                <a:solidFill>
                  <a:srgbClr val="FFFF00"/>
                </a:solidFill>
              </a:rPr>
              <a:t> </a:t>
            </a:r>
            <a:r>
              <a:rPr lang="pl-PL" dirty="0" err="1" smtClean="0">
                <a:solidFill>
                  <a:srgbClr val="FFFF00"/>
                </a:solidFill>
              </a:rPr>
              <a:t>solar</a:t>
            </a:r>
            <a:r>
              <a:rPr lang="pl-PL" dirty="0" smtClean="0">
                <a:solidFill>
                  <a:srgbClr val="FFFF00"/>
                </a:solidFill>
              </a:rPr>
              <a:t> </a:t>
            </a:r>
            <a:r>
              <a:rPr lang="pl-PL" dirty="0" err="1" smtClean="0">
                <a:solidFill>
                  <a:srgbClr val="FFFF00"/>
                </a:solidFill>
              </a:rPr>
              <a:t>eclipse</a:t>
            </a:r>
            <a:r>
              <a:rPr lang="en-US" dirty="0" smtClean="0">
                <a:solidFill>
                  <a:srgbClr val="FFFF00"/>
                </a:solidFill>
              </a:rPr>
              <a:t> </a:t>
            </a:r>
            <a:r>
              <a:rPr lang="pl-PL" dirty="0" smtClean="0">
                <a:solidFill>
                  <a:srgbClr val="FFFF00"/>
                </a:solidFill>
              </a:rPr>
              <a:t>15th </a:t>
            </a:r>
            <a:r>
              <a:rPr lang="en-US" dirty="0" smtClean="0">
                <a:solidFill>
                  <a:srgbClr val="FFFF00"/>
                </a:solidFill>
              </a:rPr>
              <a:t>of </a:t>
            </a:r>
            <a:r>
              <a:rPr lang="en-US" dirty="0">
                <a:solidFill>
                  <a:srgbClr val="FFFF00"/>
                </a:solidFill>
              </a:rPr>
              <a:t>December </a:t>
            </a:r>
            <a:r>
              <a:rPr lang="pl-PL" dirty="0" smtClean="0">
                <a:solidFill>
                  <a:srgbClr val="FFFF00"/>
                </a:solidFill>
              </a:rPr>
              <a:t>I </a:t>
            </a:r>
            <a:r>
              <a:rPr lang="pl-PL" dirty="0" err="1" smtClean="0">
                <a:solidFill>
                  <a:srgbClr val="FFFF00"/>
                </a:solidFill>
              </a:rPr>
              <a:t>observed</a:t>
            </a:r>
            <a:r>
              <a:rPr lang="pl-PL" dirty="0" smtClean="0">
                <a:solidFill>
                  <a:srgbClr val="FFFF00"/>
                </a:solidFill>
              </a:rPr>
              <a:t> </a:t>
            </a:r>
            <a:r>
              <a:rPr lang="en-US" dirty="0" smtClean="0">
                <a:solidFill>
                  <a:srgbClr val="FFFF00"/>
                </a:solidFill>
              </a:rPr>
              <a:t>from </a:t>
            </a:r>
            <a:r>
              <a:rPr lang="en-US" dirty="0">
                <a:solidFill>
                  <a:srgbClr val="FFFF00"/>
                </a:solidFill>
              </a:rPr>
              <a:t>the roof of the institution in which I worked, and I received permission from </a:t>
            </a:r>
            <a:r>
              <a:rPr lang="en-US" dirty="0" smtClean="0">
                <a:solidFill>
                  <a:srgbClr val="FFFF00"/>
                </a:solidFill>
              </a:rPr>
              <a:t>my boss</a:t>
            </a:r>
            <a:r>
              <a:rPr lang="pl-PL" dirty="0" smtClean="0">
                <a:solidFill>
                  <a:srgbClr val="FFFF00"/>
                </a:solidFill>
              </a:rPr>
              <a:t> to </a:t>
            </a:r>
            <a:r>
              <a:rPr lang="pl-PL" dirty="0" err="1" smtClean="0">
                <a:solidFill>
                  <a:srgbClr val="FFFF00"/>
                </a:solidFill>
              </a:rPr>
              <a:t>observe</a:t>
            </a:r>
            <a:r>
              <a:rPr lang="pl-PL" dirty="0" smtClean="0">
                <a:solidFill>
                  <a:srgbClr val="FFFF00"/>
                </a:solidFill>
              </a:rPr>
              <a:t> </a:t>
            </a:r>
            <a:r>
              <a:rPr lang="pl-PL" dirty="0" err="1" smtClean="0">
                <a:solidFill>
                  <a:srgbClr val="FFFF00"/>
                </a:solidFill>
              </a:rPr>
              <a:t>it</a:t>
            </a:r>
            <a:r>
              <a:rPr lang="pl-PL" dirty="0" smtClean="0">
                <a:solidFill>
                  <a:srgbClr val="FFFF00"/>
                </a:solidFill>
              </a:rPr>
              <a:t>.</a:t>
            </a:r>
            <a:endParaRPr lang="en-US" dirty="0">
              <a:solidFill>
                <a:srgbClr val="FFFF00"/>
              </a:solidFill>
            </a:endParaRPr>
          </a:p>
        </p:txBody>
      </p:sp>
      <p:sp>
        <p:nvSpPr>
          <p:cNvPr id="3" name="Text Box 1"/>
          <p:cNvSpPr txBox="1">
            <a:spLocks noChangeArrowheads="1"/>
          </p:cNvSpPr>
          <p:nvPr/>
        </p:nvSpPr>
        <p:spPr bwMode="auto">
          <a:xfrm>
            <a:off x="580998" y="246095"/>
            <a:ext cx="8640960"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09.01 – 20.07 -  15.12  :  </a:t>
            </a:r>
            <a:r>
              <a:rPr lang="pl-PL" sz="4800" b="1" dirty="0" smtClean="0">
                <a:solidFill>
                  <a:srgbClr val="FFFFFF"/>
                </a:solidFill>
                <a:latin typeface="Calibri" pitchFamily="32" charset="0"/>
              </a:rPr>
              <a:t>1982</a:t>
            </a:r>
            <a:endParaRPr lang="pl-PL" sz="4800" b="1" dirty="0">
              <a:solidFill>
                <a:srgbClr val="FFFFFF"/>
              </a:solidFill>
              <a:latin typeface="Calibri" pitchFamily="32" charset="0"/>
            </a:endParaRPr>
          </a:p>
        </p:txBody>
      </p:sp>
    </p:spTree>
    <p:extLst>
      <p:ext uri="{BB962C8B-B14F-4D97-AF65-F5344CB8AC3E}">
        <p14:creationId xmlns:p14="http://schemas.microsoft.com/office/powerpoint/2010/main" xmlns="" val="1863904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7704607" y="0"/>
            <a:ext cx="2393617" cy="2256053"/>
          </a:xfrm>
          <a:prstGeom prst="rect">
            <a:avLst/>
          </a:prstGeom>
        </p:spPr>
      </p:pic>
      <p:sp>
        <p:nvSpPr>
          <p:cNvPr id="29698" name="Text Box 1"/>
          <p:cNvSpPr txBox="1">
            <a:spLocks noChangeArrowheads="1"/>
          </p:cNvSpPr>
          <p:nvPr/>
        </p:nvSpPr>
        <p:spPr bwMode="auto">
          <a:xfrm>
            <a:off x="647824" y="1259557"/>
            <a:ext cx="8856663" cy="5832648"/>
          </a:xfrm>
          <a:prstGeom prst="rect">
            <a:avLst/>
          </a:prstGeom>
          <a:noFill/>
          <a:ln w="25560">
            <a:noFill/>
            <a:round/>
            <a:headEnd/>
            <a:tailEnd/>
          </a:ln>
        </p:spPr>
        <p:txBody>
          <a:bodyPr lIns="0" tIns="0" rIns="0" bIns="0" anchor="ctr"/>
          <a:lstStyle/>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600" b="1" dirty="0" smtClean="0">
                <a:solidFill>
                  <a:srgbClr val="FFCC99"/>
                </a:solidFill>
                <a:latin typeface="Calibri" pitchFamily="32" charset="0"/>
              </a:rPr>
              <a:t>Zakrycie Jowisza przy pełni Księżyca</a:t>
            </a:r>
          </a:p>
          <a:p>
            <a:pPr>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3200" b="1" dirty="0" err="1" smtClean="0">
                <a:solidFill>
                  <a:srgbClr val="FFFF00"/>
                </a:solidFill>
                <a:latin typeface="Calibri" pitchFamily="32" charset="0"/>
              </a:rPr>
              <a:t>Occultation</a:t>
            </a:r>
            <a:r>
              <a:rPr lang="pl-PL" sz="3200" b="1" dirty="0" smtClean="0">
                <a:solidFill>
                  <a:srgbClr val="FFFF00"/>
                </a:solidFill>
                <a:latin typeface="Calibri" pitchFamily="32" charset="0"/>
              </a:rPr>
              <a:t> of Jupiter by the </a:t>
            </a:r>
            <a:r>
              <a:rPr lang="pl-PL" sz="3200" b="1" dirty="0" err="1" smtClean="0">
                <a:solidFill>
                  <a:srgbClr val="FFFF00"/>
                </a:solidFill>
                <a:latin typeface="Calibri" pitchFamily="32" charset="0"/>
              </a:rPr>
              <a:t>full</a:t>
            </a:r>
            <a:r>
              <a:rPr lang="pl-PL" sz="3200" b="1" dirty="0" smtClean="0">
                <a:solidFill>
                  <a:srgbClr val="FFFF00"/>
                </a:solidFill>
                <a:latin typeface="Calibri" pitchFamily="32" charset="0"/>
              </a:rPr>
              <a:t> Moon.</a:t>
            </a:r>
            <a:endParaRPr lang="pl-PL" sz="3200" b="1" dirty="0">
              <a:solidFill>
                <a:srgbClr val="FFFF00"/>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r>
              <a:rPr lang="pl-PL" sz="2000" dirty="0" smtClean="0">
                <a:solidFill>
                  <a:srgbClr val="FFFFFF"/>
                </a:solidFill>
                <a:latin typeface="Calibri" pitchFamily="32" charset="0"/>
              </a:rPr>
              <a:t>W tym dniu zmontowałem kolejny swój teleskop, którego własnoręcznie wykonałem. To był teleskop Newtona TN 135/1350. Dawał idealne obrazy. Tego wieczoru wyniosłem ten teleskop na dach swojego budynku i obserwowałem zakrycie i odkrycie Jowisza przez Księżyc w pełni. To była jedyna obserwacja astronomiczna jaka wykonałem na dachu swojego budynku.  </a:t>
            </a:r>
          </a:p>
          <a:p>
            <a:pPr algn="just">
              <a:lnSpc>
                <a:spcPct val="102000"/>
              </a:lnSpc>
              <a:tabLst>
                <a:tab pos="723900" algn="l"/>
                <a:tab pos="1447800" algn="l"/>
                <a:tab pos="2170113" algn="l"/>
                <a:tab pos="2894013" algn="l"/>
                <a:tab pos="3617913" algn="l"/>
                <a:tab pos="4343400" algn="l"/>
                <a:tab pos="5067300" algn="l"/>
                <a:tab pos="5791200" algn="l"/>
                <a:tab pos="6513513" algn="l"/>
                <a:tab pos="7237413" algn="l"/>
                <a:tab pos="7961313" algn="l"/>
                <a:tab pos="8686800" algn="l"/>
              </a:tabLst>
            </a:pPr>
            <a:endParaRPr lang="pl-PL" sz="2200" dirty="0">
              <a:solidFill>
                <a:srgbClr val="FFFFFF"/>
              </a:solidFill>
              <a:latin typeface="Calibri" pitchFamily="32" charset="0"/>
            </a:endParaRPr>
          </a:p>
          <a:p>
            <a:pPr algn="just"/>
            <a:r>
              <a:rPr lang="en-US" dirty="0">
                <a:solidFill>
                  <a:srgbClr val="FFFF00"/>
                </a:solidFill>
              </a:rPr>
              <a:t>On that day, I assembled my next telescope, which I made myself. It was a Newton's TN 135/1350 telescope. He gave the perfect </a:t>
            </a:r>
            <a:r>
              <a:rPr lang="pl-PL" dirty="0" err="1" smtClean="0">
                <a:solidFill>
                  <a:srgbClr val="FFFF00"/>
                </a:solidFill>
              </a:rPr>
              <a:t>view</a:t>
            </a:r>
            <a:r>
              <a:rPr lang="en-US" dirty="0" smtClean="0">
                <a:solidFill>
                  <a:srgbClr val="FFFF00"/>
                </a:solidFill>
              </a:rPr>
              <a:t>s</a:t>
            </a:r>
            <a:r>
              <a:rPr lang="pl-PL" dirty="0" smtClean="0">
                <a:solidFill>
                  <a:srgbClr val="FFFF00"/>
                </a:solidFill>
              </a:rPr>
              <a:t> of the </a:t>
            </a:r>
            <a:r>
              <a:rPr lang="pl-PL" dirty="0" err="1" smtClean="0">
                <a:solidFill>
                  <a:srgbClr val="FFFF00"/>
                </a:solidFill>
              </a:rPr>
              <a:t>sky</a:t>
            </a:r>
            <a:r>
              <a:rPr lang="en-US" dirty="0" smtClean="0">
                <a:solidFill>
                  <a:srgbClr val="FFFF00"/>
                </a:solidFill>
              </a:rPr>
              <a:t>. </a:t>
            </a:r>
            <a:r>
              <a:rPr lang="en-US" dirty="0">
                <a:solidFill>
                  <a:srgbClr val="FFFF00"/>
                </a:solidFill>
              </a:rPr>
              <a:t>That evening I took this telescope to the roof of my building and watched the </a:t>
            </a:r>
            <a:r>
              <a:rPr lang="pl-PL" dirty="0" err="1" smtClean="0">
                <a:solidFill>
                  <a:srgbClr val="FFFF00"/>
                </a:solidFill>
              </a:rPr>
              <a:t>disappearance</a:t>
            </a:r>
            <a:r>
              <a:rPr lang="pl-PL" dirty="0" smtClean="0">
                <a:solidFill>
                  <a:srgbClr val="FFFF00"/>
                </a:solidFill>
              </a:rPr>
              <a:t> and </a:t>
            </a:r>
            <a:r>
              <a:rPr lang="pl-PL" dirty="0" err="1" smtClean="0">
                <a:solidFill>
                  <a:srgbClr val="FFFF00"/>
                </a:solidFill>
              </a:rPr>
              <a:t>reappearance</a:t>
            </a:r>
            <a:r>
              <a:rPr lang="en-US" dirty="0" smtClean="0">
                <a:solidFill>
                  <a:srgbClr val="FFFF00"/>
                </a:solidFill>
              </a:rPr>
              <a:t> </a:t>
            </a:r>
            <a:r>
              <a:rPr lang="en-US" dirty="0">
                <a:solidFill>
                  <a:srgbClr val="FFFF00"/>
                </a:solidFill>
              </a:rPr>
              <a:t>of Jupiter by the full </a:t>
            </a:r>
            <a:r>
              <a:rPr lang="pl-PL" dirty="0" smtClean="0">
                <a:solidFill>
                  <a:srgbClr val="FFFF00"/>
                </a:solidFill>
              </a:rPr>
              <a:t>M</a:t>
            </a:r>
            <a:r>
              <a:rPr lang="en-US" dirty="0" err="1" smtClean="0">
                <a:solidFill>
                  <a:srgbClr val="FFFF00"/>
                </a:solidFill>
              </a:rPr>
              <a:t>oon</a:t>
            </a:r>
            <a:r>
              <a:rPr lang="en-US" dirty="0">
                <a:solidFill>
                  <a:srgbClr val="FFFF00"/>
                </a:solidFill>
              </a:rPr>
              <a:t>. This was the only astronomical observation I made on the roof of my building.</a:t>
            </a:r>
          </a:p>
        </p:txBody>
      </p:sp>
      <p:sp>
        <p:nvSpPr>
          <p:cNvPr id="3" name="Text Box 1"/>
          <p:cNvSpPr txBox="1">
            <a:spLocks noChangeArrowheads="1"/>
          </p:cNvSpPr>
          <p:nvPr/>
        </p:nvSpPr>
        <p:spPr bwMode="auto">
          <a:xfrm>
            <a:off x="575816" y="323453"/>
            <a:ext cx="3888431" cy="1080120"/>
          </a:xfrm>
          <a:prstGeom prst="rect">
            <a:avLst/>
          </a:prstGeom>
          <a:noFill/>
          <a:ln w="9525">
            <a:noFill/>
            <a:round/>
            <a:headEnd/>
            <a:tailEnd/>
          </a:ln>
        </p:spPr>
        <p:txBody>
          <a:bodyPr lIns="0" tIns="0" rIns="0" bIns="0" anchor="ctr"/>
          <a:lstStyle/>
          <a:p>
            <a:pPr algn="ctr">
              <a:lnSpc>
                <a:spcPct val="102000"/>
              </a:lnSpc>
              <a:tabLst>
                <a:tab pos="723900" algn="l"/>
                <a:tab pos="1447800" algn="l"/>
                <a:tab pos="2170113" algn="l"/>
                <a:tab pos="2894013" algn="l"/>
                <a:tab pos="3617913" algn="l"/>
                <a:tab pos="4343400" algn="l"/>
                <a:tab pos="5067300" algn="l"/>
                <a:tab pos="5791200" algn="l"/>
                <a:tab pos="6515100" algn="l"/>
                <a:tab pos="7239000" algn="l"/>
                <a:tab pos="7962900" algn="l"/>
              </a:tabLst>
            </a:pPr>
            <a:r>
              <a:rPr lang="pl-PL" sz="4800" b="1" dirty="0" smtClean="0">
                <a:solidFill>
                  <a:srgbClr val="FFFFFF"/>
                </a:solidFill>
                <a:latin typeface="Calibri" pitchFamily="32" charset="0"/>
              </a:rPr>
              <a:t>26.05.1983</a:t>
            </a:r>
            <a:endParaRPr lang="pl-PL" sz="4800" b="1" dirty="0">
              <a:solidFill>
                <a:srgbClr val="FFFFFF"/>
              </a:solidFill>
              <a:latin typeface="Calibri" pitchFamily="32" charset="0"/>
            </a:endParaRPr>
          </a:p>
        </p:txBody>
      </p:sp>
    </p:spTree>
    <p:extLst>
      <p:ext uri="{BB962C8B-B14F-4D97-AF65-F5344CB8AC3E}">
        <p14:creationId xmlns:p14="http://schemas.microsoft.com/office/powerpoint/2010/main" xmlns="" val="153513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4262</TotalTime>
  <Words>2381</Words>
  <Application>Microsoft Office PowerPoint</Application>
  <PresentationFormat>Niestandardowy</PresentationFormat>
  <Paragraphs>126</Paragraphs>
  <Slides>19</Slides>
  <Notes>19</Notes>
  <HiddenSlides>0</HiddenSlides>
  <MMClips>0</MMClips>
  <ScaleCrop>false</ScaleCrop>
  <HeadingPairs>
    <vt:vector size="4" baseType="variant">
      <vt:variant>
        <vt:lpstr>Motyw</vt:lpstr>
      </vt:variant>
      <vt:variant>
        <vt:i4>25</vt:i4>
      </vt:variant>
      <vt:variant>
        <vt:lpstr>Tytuły slajdów</vt:lpstr>
      </vt:variant>
      <vt:variant>
        <vt:i4>19</vt:i4>
      </vt:variant>
    </vt:vector>
  </HeadingPairs>
  <TitlesOfParts>
    <vt:vector size="44" baseType="lpstr">
      <vt:lpstr>Motyw pakietu Office</vt:lpstr>
      <vt:lpstr>1_Motyw pakietu Office</vt:lpstr>
      <vt:lpstr>2_Motyw pakietu Office</vt:lpstr>
      <vt:lpstr>3_Motyw pakietu Office</vt:lpstr>
      <vt:lpstr>4_Motyw pakietu Office</vt:lpstr>
      <vt:lpstr>5_Motyw pakietu Office</vt:lpstr>
      <vt:lpstr>6_Motyw pakietu Office</vt:lpstr>
      <vt:lpstr>7_Motyw pakietu Office</vt:lpstr>
      <vt:lpstr>8_Motyw pakietu Office</vt:lpstr>
      <vt:lpstr>9_Motyw pakietu Office</vt:lpstr>
      <vt:lpstr>10_Motyw pakietu Office</vt:lpstr>
      <vt:lpstr>11_Motyw pakietu Office</vt:lpstr>
      <vt:lpstr>12_Motyw pakietu Office</vt:lpstr>
      <vt:lpstr>13_Motyw pakietu Office</vt:lpstr>
      <vt:lpstr>14_Motyw pakietu Office</vt:lpstr>
      <vt:lpstr>15_Motyw pakietu Office</vt:lpstr>
      <vt:lpstr>16_Motyw pakietu Office</vt:lpstr>
      <vt:lpstr>17_Motyw pakietu Office</vt:lpstr>
      <vt:lpstr>18_Motyw pakietu Office</vt:lpstr>
      <vt:lpstr>19_Motyw pakietu Office</vt:lpstr>
      <vt:lpstr>20_Motyw pakietu Office</vt:lpstr>
      <vt:lpstr>21_Motyw pakietu Office</vt:lpstr>
      <vt:lpstr>22_Motyw pakietu Office</vt:lpstr>
      <vt:lpstr>23_Motyw pakietu Office</vt:lpstr>
      <vt:lpstr>24_Motyw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Janusz WILAND (DHL PL)</dc:creator>
  <cp:lastModifiedBy>OBPTMA</cp:lastModifiedBy>
  <cp:revision>185</cp:revision>
  <cp:lastPrinted>1601-01-01T00:00:00Z</cp:lastPrinted>
  <dcterms:created xsi:type="dcterms:W3CDTF">2015-10-06T14:23:00Z</dcterms:created>
  <dcterms:modified xsi:type="dcterms:W3CDTF">2019-04-30T11:33:26Z</dcterms:modified>
</cp:coreProperties>
</file>