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9" r:id="rId4"/>
    <p:sldId id="257" r:id="rId5"/>
    <p:sldId id="258" r:id="rId6"/>
    <p:sldId id="260" r:id="rId7"/>
    <p:sldId id="267" r:id="rId8"/>
    <p:sldId id="261" r:id="rId9"/>
    <p:sldId id="262" r:id="rId10"/>
    <p:sldId id="264" r:id="rId11"/>
    <p:sldId id="265" r:id="rId12"/>
    <p:sldId id="266" r:id="rId13"/>
    <p:sldId id="288" r:id="rId14"/>
    <p:sldId id="263" r:id="rId15"/>
    <p:sldId id="270" r:id="rId16"/>
    <p:sldId id="271" r:id="rId17"/>
    <p:sldId id="273" r:id="rId18"/>
    <p:sldId id="275" r:id="rId19"/>
    <p:sldId id="291" r:id="rId20"/>
    <p:sldId id="276" r:id="rId21"/>
    <p:sldId id="278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6505C3-AB76-4CEA-84C5-C0186F919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108CDA7-9A29-4EA0-BFF9-CD4997DED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DC56A4E-614C-41BF-8900-7AF07E5E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E2A5-A574-4AA5-A89F-9D071A446864}" type="datetimeFigureOut">
              <a:rPr lang="pl-PL" smtClean="0"/>
              <a:t>26.05.2018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4EC8D9A-A1EE-4732-A0D3-D96AF790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C1154F2-2C8A-40EA-BB0F-5045C835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9E64-9F0C-4688-925C-9151E2C50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9556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A901B4-9765-4523-997D-61C9BB3B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3BB271C-0183-4F30-B9A5-CA9C63D4C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955D70C-B5A1-45A7-80D0-BCD35612C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E2A5-A574-4AA5-A89F-9D071A446864}" type="datetimeFigureOut">
              <a:rPr lang="pl-PL" smtClean="0"/>
              <a:t>26.05.2018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94FBB7-D27F-4060-A82E-7EAA66673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62341D-CCED-4D3E-B3DB-E1002F922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9E64-9F0C-4688-925C-9151E2C50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838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8AED4EC-73CD-49D9-9881-D4F5F501A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7DF810F-DF09-48A2-8A12-854E43A54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40CD70-0F3D-4CAF-B997-B8A7C4701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E2A5-A574-4AA5-A89F-9D071A446864}" type="datetimeFigureOut">
              <a:rPr lang="pl-PL" smtClean="0"/>
              <a:t>26.05.2018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271F55-E0CE-4572-BD13-366CC94CA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484574-7DA2-4879-BD7F-F9809CC4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9E64-9F0C-4688-925C-9151E2C50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158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EC1E09-31C8-4DBE-8FC3-423C8EF4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BEAA2A-AC00-454F-9E77-D34A55785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D3F63AE-BF59-4BF5-8E68-6FF88C5B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E2A5-A574-4AA5-A89F-9D071A446864}" type="datetimeFigureOut">
              <a:rPr lang="pl-PL" smtClean="0"/>
              <a:t>26.05.2018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255FA68-3C5A-48B6-BED1-8AE53319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F0F811-71D6-457B-A95C-3B95BC1B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9E64-9F0C-4688-925C-9151E2C50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839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3D191B-B870-4C86-B929-F9FAE77D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7BCF238-77BA-41FD-A2EE-66B9169D1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D511F72-B8BF-46AB-958D-33ED4AA6C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E2A5-A574-4AA5-A89F-9D071A446864}" type="datetimeFigureOut">
              <a:rPr lang="pl-PL" smtClean="0"/>
              <a:t>26.05.2018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8F4171-2577-49C7-8F33-101517368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122A644-96AF-48C1-8D68-3896D4E7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9E64-9F0C-4688-925C-9151E2C50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431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C7D91C-3FB0-43E6-BCC2-7157010E4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F84275-3FFC-41FA-9336-12B01C54F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233854F-CEFB-4E1E-8AC7-1925B2ABB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AB36D99-22A1-4394-B8A2-40384247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E2A5-A574-4AA5-A89F-9D071A446864}" type="datetimeFigureOut">
              <a:rPr lang="pl-PL" smtClean="0"/>
              <a:t>26.05.2018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B549439-4178-446E-965D-5B1E0961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7C569C-4B9A-438F-B6FA-B8160F4C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9E64-9F0C-4688-925C-9151E2C50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463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0FDFC2-A344-4E88-98B9-635939F0E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CE1F673-BE35-4D44-9C4A-7DD6831F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D2AE8A8-40EE-40C9-8E47-4AF34C991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4CAA770-13B3-4048-89A5-5AA5BB9BF3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5DBFE14-929C-4C3C-AA62-98A5B3C66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58AAC8D-B993-48CC-A290-D87659DCF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E2A5-A574-4AA5-A89F-9D071A446864}" type="datetimeFigureOut">
              <a:rPr lang="pl-PL" smtClean="0"/>
              <a:t>26.05.2018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905D997-89DA-4E5A-A685-98256408D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9357680-210E-4F2A-B535-C5569A7A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9E64-9F0C-4688-925C-9151E2C50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587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069986-2701-4FDF-B9B6-27981C77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36C7E51-A533-480D-8063-DDC878EA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E2A5-A574-4AA5-A89F-9D071A446864}" type="datetimeFigureOut">
              <a:rPr lang="pl-PL" smtClean="0"/>
              <a:t>26.05.2018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1213304-73D3-427F-AABE-D58C6C18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D0F16B9-06E7-4450-98E7-52DE9909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9E64-9F0C-4688-925C-9151E2C50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45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39020C0-F66B-4735-9BA8-E1B32C0B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E2A5-A574-4AA5-A89F-9D071A446864}" type="datetimeFigureOut">
              <a:rPr lang="pl-PL" smtClean="0"/>
              <a:t>26.05.2018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C19D688-4F5C-4D39-B5C2-4B0F74FAA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F2063D4-35BC-4A21-8DC6-908A51F7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9E64-9F0C-4688-925C-9151E2C50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308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E91701-12BD-4DBD-86F1-75B29A57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908357-6CA2-49CE-91E3-68C8EF5BF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CC7D3AA-445E-40F5-B020-FFBFC958A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6F7164E-E9A6-4C38-83C7-2E2ECE622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E2A5-A574-4AA5-A89F-9D071A446864}" type="datetimeFigureOut">
              <a:rPr lang="pl-PL" smtClean="0"/>
              <a:t>26.05.2018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F8E5A0B-3E68-46B1-98FC-D33E3525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AAF7B61-7A83-4C42-BEEC-BCB58C375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9E64-9F0C-4688-925C-9151E2C50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011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2D80E-AD21-484D-ACAA-2A96AAF9F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B2AD9E4-8EA6-4B6C-B641-07B7DC47EF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48A1C11-7E78-4F2D-8C24-1AE563106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77E9D92-CA29-4CFD-AD2D-4F27EAB9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FE2A5-A574-4AA5-A89F-9D071A446864}" type="datetimeFigureOut">
              <a:rPr lang="pl-PL" smtClean="0"/>
              <a:t>26.05.2018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1CB710F-B502-421C-8359-3A729433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4F226F-D1C7-4D19-B623-166F5A61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9E64-9F0C-4688-925C-9151E2C50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873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BD87B43-74F6-4F9C-B6CF-126AEB75E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F399273-91F7-45C9-8424-ECAAFE4DC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9E47F6-9458-49F3-847C-C1001BF16E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FE2A5-A574-4AA5-A89F-9D071A446864}" type="datetimeFigureOut">
              <a:rPr lang="pl-PL" smtClean="0"/>
              <a:t>26.05.2018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D24045F-06AF-4B96-BFEC-0517A8FC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0C45D56-A0B5-4185-B577-A778309A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09E64-9F0C-4688-925C-9151E2C502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990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D52228-113C-4E1F-8FCF-DBCFF40608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/>
              <a:t>Reminiscencje historyczne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0EFFD1D-961D-4489-8DFD-0FB0563DF0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pl-PL" sz="3600" dirty="0"/>
          </a:p>
          <a:p>
            <a:r>
              <a:rPr lang="pl-PL" sz="3600" dirty="0" err="1"/>
              <a:t>Manfredi</a:t>
            </a:r>
            <a:r>
              <a:rPr lang="pl-PL" sz="3600" dirty="0"/>
              <a:t> i Śniadecki</a:t>
            </a:r>
          </a:p>
        </p:txBody>
      </p:sp>
    </p:spTree>
    <p:extLst>
      <p:ext uri="{BB962C8B-B14F-4D97-AF65-F5344CB8AC3E}">
        <p14:creationId xmlns:p14="http://schemas.microsoft.com/office/powerpoint/2010/main" val="817406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C37999E-9A5D-489D-87B3-051FF4A75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05" y="914191"/>
            <a:ext cx="11359990" cy="4234006"/>
          </a:xfrm>
          <a:prstGeom prst="rect">
            <a:avLst/>
          </a:prstGeom>
        </p:spPr>
      </p:pic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6BEDE376-FA44-408F-A59E-3E38C2936F40}"/>
              </a:ext>
            </a:extLst>
          </p:cNvPr>
          <p:cNvCxnSpPr>
            <a:cxnSpLocks/>
          </p:cNvCxnSpPr>
          <p:nvPr/>
        </p:nvCxnSpPr>
        <p:spPr>
          <a:xfrm>
            <a:off x="6275540" y="4192322"/>
            <a:ext cx="30715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D10A864C-02A0-45E0-A48C-87B2C78FCEDD}"/>
              </a:ext>
            </a:extLst>
          </p:cNvPr>
          <p:cNvCxnSpPr>
            <a:cxnSpLocks/>
          </p:cNvCxnSpPr>
          <p:nvPr/>
        </p:nvCxnSpPr>
        <p:spPr>
          <a:xfrm>
            <a:off x="4925713" y="3429000"/>
            <a:ext cx="5959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D6B72479-1AB1-44FC-9020-E57EADE8B051}"/>
              </a:ext>
            </a:extLst>
          </p:cNvPr>
          <p:cNvCxnSpPr>
            <a:cxnSpLocks/>
          </p:cNvCxnSpPr>
          <p:nvPr/>
        </p:nvCxnSpPr>
        <p:spPr>
          <a:xfrm>
            <a:off x="5000869" y="3429000"/>
            <a:ext cx="5959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2CF0874A-C58E-4BA2-B6CC-F21243B8030A}"/>
              </a:ext>
            </a:extLst>
          </p:cNvPr>
          <p:cNvCxnSpPr>
            <a:cxnSpLocks/>
          </p:cNvCxnSpPr>
          <p:nvPr/>
        </p:nvCxnSpPr>
        <p:spPr>
          <a:xfrm>
            <a:off x="3116297" y="3781816"/>
            <a:ext cx="42865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D86C0EA-01B4-4CB1-87F1-48F4D6D62C11}"/>
              </a:ext>
            </a:extLst>
          </p:cNvPr>
          <p:cNvCxnSpPr>
            <a:cxnSpLocks/>
          </p:cNvCxnSpPr>
          <p:nvPr/>
        </p:nvCxnSpPr>
        <p:spPr>
          <a:xfrm>
            <a:off x="3019669" y="2647950"/>
            <a:ext cx="8067431" cy="85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0701ADAB-8154-4C13-8B9A-43C826FDC991}"/>
              </a:ext>
            </a:extLst>
          </p:cNvPr>
          <p:cNvCxnSpPr>
            <a:cxnSpLocks/>
          </p:cNvCxnSpPr>
          <p:nvPr/>
        </p:nvCxnSpPr>
        <p:spPr>
          <a:xfrm>
            <a:off x="3019669" y="3057525"/>
            <a:ext cx="43145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E573FE9-0C0F-485F-BABD-F06EA1067C16}"/>
              </a:ext>
            </a:extLst>
          </p:cNvPr>
          <p:cNvCxnSpPr>
            <a:cxnSpLocks/>
          </p:cNvCxnSpPr>
          <p:nvPr/>
        </p:nvCxnSpPr>
        <p:spPr>
          <a:xfrm>
            <a:off x="8420100" y="2266950"/>
            <a:ext cx="266700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240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E4615F0-CBA5-4119-9236-61BB21BD9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877"/>
            <a:ext cx="12192000" cy="554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39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E4D9E3A-3231-48F6-B362-6097C9242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9" y="459348"/>
            <a:ext cx="12104481" cy="62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90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cja">
            <a:extLst>
              <a:ext uri="{FF2B5EF4-FFF2-40B4-BE49-F238E27FC236}">
                <a16:creationId xmlns:a16="http://schemas.microsoft.com/office/drawing/2014/main" id="{A69F6F49-93E2-42AF-89F9-84067F71A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46" y="160271"/>
            <a:ext cx="4545623" cy="594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5791869-D246-4A37-A7D8-7AD58E15214B}"/>
              </a:ext>
            </a:extLst>
          </p:cNvPr>
          <p:cNvSpPr txBox="1"/>
          <p:nvPr/>
        </p:nvSpPr>
        <p:spPr>
          <a:xfrm>
            <a:off x="4391847" y="6236064"/>
            <a:ext cx="3408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Jan Śniadecki (1856-1830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5505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F0E93C4-F313-40D7-BF89-1C3071E9A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81" y="0"/>
            <a:ext cx="7440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58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F6FA648-653D-4B14-A778-CC369AD38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4" y="1226820"/>
            <a:ext cx="11994226" cy="4434840"/>
          </a:xfrm>
          <a:prstGeom prst="rect">
            <a:avLst/>
          </a:prstGeom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43B0C28-664E-4275-B467-131952CAE3D4}"/>
              </a:ext>
            </a:extLst>
          </p:cNvPr>
          <p:cNvCxnSpPr/>
          <p:nvPr/>
        </p:nvCxnSpPr>
        <p:spPr>
          <a:xfrm>
            <a:off x="342900" y="4960620"/>
            <a:ext cx="7322820" cy="1981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2CD9F37-54C6-4856-BAF9-72B9D9FA6369}"/>
              </a:ext>
            </a:extLst>
          </p:cNvPr>
          <p:cNvSpPr txBox="1"/>
          <p:nvPr/>
        </p:nvSpPr>
        <p:spPr>
          <a:xfrm>
            <a:off x="6750085" y="325121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</a:rPr>
              <a:t>1792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B2DEE4E4-5A36-4617-8F7A-0F941BE2C3F0}"/>
              </a:ext>
            </a:extLst>
          </p:cNvPr>
          <p:cNvCxnSpPr>
            <a:cxnSpLocks/>
          </p:cNvCxnSpPr>
          <p:nvPr/>
        </p:nvCxnSpPr>
        <p:spPr>
          <a:xfrm>
            <a:off x="457200" y="2550170"/>
            <a:ext cx="11594696" cy="977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13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A0EE854-8B2E-4F4F-ADDC-EC9B562A0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337" y="0"/>
            <a:ext cx="5933326" cy="6858000"/>
          </a:xfrm>
          <a:prstGeom prst="rect">
            <a:avLst/>
          </a:prstGeom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72D69CD-9EC5-4BEE-A334-CE4AEFE458ED}"/>
              </a:ext>
            </a:extLst>
          </p:cNvPr>
          <p:cNvCxnSpPr>
            <a:cxnSpLocks/>
          </p:cNvCxnSpPr>
          <p:nvPr/>
        </p:nvCxnSpPr>
        <p:spPr>
          <a:xfrm flipV="1">
            <a:off x="3223260" y="693420"/>
            <a:ext cx="4861560" cy="60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72EE75A1-38CB-4258-8756-E80C92344C52}"/>
              </a:ext>
            </a:extLst>
          </p:cNvPr>
          <p:cNvCxnSpPr>
            <a:cxnSpLocks/>
          </p:cNvCxnSpPr>
          <p:nvPr/>
        </p:nvCxnSpPr>
        <p:spPr>
          <a:xfrm>
            <a:off x="7665720" y="5768340"/>
            <a:ext cx="0" cy="754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76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BE1EC82-6F49-40D5-B1F8-67E83391C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7946"/>
            <a:ext cx="12192000" cy="3102107"/>
          </a:xfrm>
          <a:prstGeom prst="rect">
            <a:avLst/>
          </a:prstGeom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E1D999C-865E-447D-980F-E731C886BA0E}"/>
              </a:ext>
            </a:extLst>
          </p:cNvPr>
          <p:cNvCxnSpPr/>
          <p:nvPr/>
        </p:nvCxnSpPr>
        <p:spPr>
          <a:xfrm>
            <a:off x="220980" y="2644140"/>
            <a:ext cx="5722620" cy="91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811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6F7772F-C77D-4D42-96F7-3231E4992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133" y="301450"/>
            <a:ext cx="7965511" cy="524524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7356967-322F-4A56-B005-3218DED9E391}"/>
              </a:ext>
            </a:extLst>
          </p:cNvPr>
          <p:cNvSpPr txBox="1"/>
          <p:nvPr/>
        </p:nvSpPr>
        <p:spPr>
          <a:xfrm>
            <a:off x="2556473" y="5725553"/>
            <a:ext cx="7079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/>
              <a:t>Przejście Merkurego w Krakowie 1799 V 6</a:t>
            </a:r>
          </a:p>
          <a:p>
            <a:r>
              <a:rPr lang="pl-PL" sz="2400" dirty="0" err="1"/>
              <a:t>Allgemeine</a:t>
            </a:r>
            <a:r>
              <a:rPr lang="pl-PL" sz="2400" dirty="0"/>
              <a:t> </a:t>
            </a:r>
            <a:r>
              <a:rPr lang="pl-PL" sz="2400" dirty="0" err="1"/>
              <a:t>Geographische</a:t>
            </a:r>
            <a:r>
              <a:rPr lang="pl-PL" sz="2400" dirty="0"/>
              <a:t> </a:t>
            </a:r>
            <a:r>
              <a:rPr lang="pl-PL" sz="2400" dirty="0" err="1"/>
              <a:t>Ephemeriden</a:t>
            </a:r>
            <a:r>
              <a:rPr lang="pl-PL" sz="2400" dirty="0"/>
              <a:t>, 1799, IV, 465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54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7DAAD26-7F8D-402D-8EFA-0389B01C9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276225"/>
            <a:ext cx="823912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0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4CBF921-DBBC-44AA-8F47-95AD0320A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477" y="0"/>
            <a:ext cx="8703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51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378BC44-BC30-4374-B61D-F7BE1B674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64" y="391886"/>
            <a:ext cx="9952072" cy="5511377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E7AFD36-674E-4FB7-B069-C68134A182CC}"/>
              </a:ext>
            </a:extLst>
          </p:cNvPr>
          <p:cNvSpPr/>
          <p:nvPr/>
        </p:nvSpPr>
        <p:spPr>
          <a:xfrm>
            <a:off x="2779980" y="6188501"/>
            <a:ext cx="515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Allgemeine</a:t>
            </a:r>
            <a:r>
              <a:rPr lang="pl-PL" dirty="0"/>
              <a:t> </a:t>
            </a:r>
            <a:r>
              <a:rPr lang="pl-PL" dirty="0" err="1"/>
              <a:t>Geographische</a:t>
            </a:r>
            <a:r>
              <a:rPr lang="pl-PL" dirty="0"/>
              <a:t> </a:t>
            </a:r>
            <a:r>
              <a:rPr lang="pl-PL" dirty="0" err="1"/>
              <a:t>Ephemeriden</a:t>
            </a:r>
            <a:r>
              <a:rPr lang="pl-PL" dirty="0"/>
              <a:t>, 1794, II, 68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A0DECFBB-4EBE-4583-9863-A502416D8B3C}"/>
              </a:ext>
            </a:extLst>
          </p:cNvPr>
          <p:cNvCxnSpPr/>
          <p:nvPr/>
        </p:nvCxnSpPr>
        <p:spPr>
          <a:xfrm>
            <a:off x="1266825" y="4295775"/>
            <a:ext cx="954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81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6AE6AD4-ED8B-4FE7-AD81-BD93D91300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2053" y="1286189"/>
            <a:ext cx="11304228" cy="289392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3FC6472-09AC-45E2-B08D-656D62D27BD3}"/>
              </a:ext>
            </a:extLst>
          </p:cNvPr>
          <p:cNvSpPr/>
          <p:nvPr/>
        </p:nvSpPr>
        <p:spPr>
          <a:xfrm>
            <a:off x="3493413" y="5387145"/>
            <a:ext cx="469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Allgemeine</a:t>
            </a:r>
            <a:r>
              <a:rPr lang="pl-PL" dirty="0"/>
              <a:t> </a:t>
            </a:r>
            <a:r>
              <a:rPr lang="pl-PL" dirty="0" err="1"/>
              <a:t>Geographische</a:t>
            </a:r>
            <a:r>
              <a:rPr lang="pl-PL" dirty="0"/>
              <a:t> </a:t>
            </a:r>
            <a:r>
              <a:rPr lang="pl-PL" dirty="0" err="1"/>
              <a:t>Ephemeriden</a:t>
            </a:r>
            <a:r>
              <a:rPr lang="pl-PL" dirty="0"/>
              <a:t>, 1796,</a:t>
            </a:r>
          </a:p>
        </p:txBody>
      </p:sp>
    </p:spTree>
    <p:extLst>
      <p:ext uri="{BB962C8B-B14F-4D97-AF65-F5344CB8AC3E}">
        <p14:creationId xmlns:p14="http://schemas.microsoft.com/office/powerpoint/2010/main" val="2484110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59A6A77-D109-434E-A163-E5A165013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96709" y="-1306007"/>
            <a:ext cx="5565736" cy="88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14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AFB1798-A12A-463B-8717-ADB33E202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189" y="495300"/>
            <a:ext cx="6210300" cy="40386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7D72CAF-4F0A-4E1A-92C7-7BD7282F22C7}"/>
              </a:ext>
            </a:extLst>
          </p:cNvPr>
          <p:cNvSpPr txBox="1"/>
          <p:nvPr/>
        </p:nvSpPr>
        <p:spPr>
          <a:xfrm>
            <a:off x="1637882" y="5174901"/>
            <a:ext cx="9767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/>
              <a:t>Roczniki Towarzystwa Warszawskiego Przyjaciół Nauk, 1802, 1804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8338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273648A-1B20-4A02-A281-0F54CCC5A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115" y="170822"/>
            <a:ext cx="8182941" cy="639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64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6D41CCF-2310-4DDF-857C-C801F57DF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987" y="0"/>
            <a:ext cx="6094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25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FA73FBE-A02F-4B26-BB43-3617A0EC2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942" y="0"/>
            <a:ext cx="6370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09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ECFFDFE-D38A-4D80-8094-142DF0D5A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092" y="0"/>
            <a:ext cx="60178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00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500CB92-26DB-497C-8E2D-AC5A5AC68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324" y="0"/>
            <a:ext cx="4225352" cy="6858000"/>
          </a:xfrm>
          <a:prstGeom prst="rect">
            <a:avLst/>
          </a:prstGeom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DB6A399D-7114-4F0F-BCCC-F9EA1EC288C7}"/>
              </a:ext>
            </a:extLst>
          </p:cNvPr>
          <p:cNvCxnSpPr/>
          <p:nvPr/>
        </p:nvCxnSpPr>
        <p:spPr>
          <a:xfrm>
            <a:off x="5438775" y="2371725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B649892-B02F-4558-9AEC-5292580B837E}"/>
              </a:ext>
            </a:extLst>
          </p:cNvPr>
          <p:cNvCxnSpPr>
            <a:cxnSpLocks/>
          </p:cNvCxnSpPr>
          <p:nvPr/>
        </p:nvCxnSpPr>
        <p:spPr>
          <a:xfrm>
            <a:off x="4219575" y="2571750"/>
            <a:ext cx="3000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390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C07F434-211E-4F32-8F1E-1E0B10AE8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320" y="0"/>
            <a:ext cx="7625359" cy="6858000"/>
          </a:xfrm>
          <a:prstGeom prst="rect">
            <a:avLst/>
          </a:prstGeom>
        </p:spPr>
      </p:pic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934A3BD2-8A3F-4592-8036-54BEDCBF12C9}"/>
              </a:ext>
            </a:extLst>
          </p:cNvPr>
          <p:cNvCxnSpPr>
            <a:cxnSpLocks/>
          </p:cNvCxnSpPr>
          <p:nvPr/>
        </p:nvCxnSpPr>
        <p:spPr>
          <a:xfrm flipV="1">
            <a:off x="7083287" y="1172817"/>
            <a:ext cx="344556" cy="221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21B0389-44B3-4BAB-BB01-FAB956B35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02" y="165508"/>
            <a:ext cx="9049186" cy="669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57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14BEF3D-2A2F-4336-91FC-07F9310F0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300037"/>
            <a:ext cx="39243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57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2026AA9-0517-4529-8EC7-225290A95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667" y="143934"/>
            <a:ext cx="3818466" cy="650219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E299D69-D0FA-4D0B-BDFD-DF81EF657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43934"/>
            <a:ext cx="3928533" cy="653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07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83F6D4F-E35D-449C-B3A1-FCEA0FC0E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7" y="404812"/>
            <a:ext cx="9191625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2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239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4E4A0E3-7539-4B21-AD23-EDEA33420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000" y="0"/>
            <a:ext cx="4404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C3C7364-36F6-4145-AE1F-C9CBFFF29273}"/>
              </a:ext>
            </a:extLst>
          </p:cNvPr>
          <p:cNvSpPr/>
          <p:nvPr/>
        </p:nvSpPr>
        <p:spPr>
          <a:xfrm>
            <a:off x="4931229" y="5638800"/>
            <a:ext cx="2405742" cy="4027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1674-1739</a:t>
            </a:r>
          </a:p>
        </p:txBody>
      </p:sp>
    </p:spTree>
    <p:extLst>
      <p:ext uri="{BB962C8B-B14F-4D97-AF65-F5344CB8AC3E}">
        <p14:creationId xmlns:p14="http://schemas.microsoft.com/office/powerpoint/2010/main" val="4159117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404173F-DF6C-44B1-9A59-C85D1D092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080" y="3218"/>
            <a:ext cx="4615553" cy="68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8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7577380-28AE-4BAA-AD2E-988D4F5C1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563" y="538480"/>
            <a:ext cx="9458905" cy="5994400"/>
          </a:xfrm>
          <a:prstGeom prst="rect">
            <a:avLst/>
          </a:prstGeom>
        </p:spPr>
      </p:pic>
      <p:sp>
        <p:nvSpPr>
          <p:cNvPr id="4" name="Owal 3">
            <a:extLst>
              <a:ext uri="{FF2B5EF4-FFF2-40B4-BE49-F238E27FC236}">
                <a16:creationId xmlns:a16="http://schemas.microsoft.com/office/drawing/2014/main" id="{630E4D3D-2139-4189-AC7D-CE073BD379C3}"/>
              </a:ext>
            </a:extLst>
          </p:cNvPr>
          <p:cNvSpPr/>
          <p:nvPr/>
        </p:nvSpPr>
        <p:spPr>
          <a:xfrm>
            <a:off x="4876800" y="4683760"/>
            <a:ext cx="1137920" cy="629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D1C2B8A5-7337-47AE-8E6E-188A5ADEC7B7}"/>
              </a:ext>
            </a:extLst>
          </p:cNvPr>
          <p:cNvCxnSpPr/>
          <p:nvPr/>
        </p:nvCxnSpPr>
        <p:spPr>
          <a:xfrm>
            <a:off x="4460240" y="3637280"/>
            <a:ext cx="599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162C4A02-DAC4-47A6-96DA-93CC13FF4BC8}"/>
              </a:ext>
            </a:extLst>
          </p:cNvPr>
          <p:cNvCxnSpPr>
            <a:cxnSpLocks/>
          </p:cNvCxnSpPr>
          <p:nvPr/>
        </p:nvCxnSpPr>
        <p:spPr>
          <a:xfrm>
            <a:off x="3759200" y="3982720"/>
            <a:ext cx="6695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3F81BD9-324D-4E94-AB70-DC41BED129FD}"/>
              </a:ext>
            </a:extLst>
          </p:cNvPr>
          <p:cNvCxnSpPr>
            <a:cxnSpLocks/>
          </p:cNvCxnSpPr>
          <p:nvPr/>
        </p:nvCxnSpPr>
        <p:spPr>
          <a:xfrm>
            <a:off x="3759200" y="4358640"/>
            <a:ext cx="259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525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D4F0373-11B0-49E8-9A1C-5B5D0F228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42" y="0"/>
            <a:ext cx="11574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19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6C1E2C7-3D3F-4068-8C3D-9641CBEC5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21" y="1480820"/>
            <a:ext cx="11170758" cy="3627120"/>
          </a:xfrm>
          <a:prstGeom prst="rect">
            <a:avLst/>
          </a:prstGeom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1A3DAD58-014D-40A2-8419-13AB39FACA8C}"/>
              </a:ext>
            </a:extLst>
          </p:cNvPr>
          <p:cNvCxnSpPr>
            <a:cxnSpLocks/>
          </p:cNvCxnSpPr>
          <p:nvPr/>
        </p:nvCxnSpPr>
        <p:spPr>
          <a:xfrm flipV="1">
            <a:off x="874395" y="2031365"/>
            <a:ext cx="10271760" cy="711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038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2E70B69-E3C7-4CCA-84B6-49DC57AEB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644"/>
            <a:ext cx="12192000" cy="56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5948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54</Words>
  <Application>Microsoft Office PowerPoint</Application>
  <PresentationFormat>Panoramiczny</PresentationFormat>
  <Paragraphs>11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Motyw pakietu Office</vt:lpstr>
      <vt:lpstr>Reminiscencje historyczne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Reminiscencje historyczne</dc:title>
  <dc:creator>reviewer</dc:creator>
  <cp:lastModifiedBy>reviewer</cp:lastModifiedBy>
  <cp:revision>57</cp:revision>
  <dcterms:created xsi:type="dcterms:W3CDTF">2018-05-16T10:20:11Z</dcterms:created>
  <dcterms:modified xsi:type="dcterms:W3CDTF">2018-05-26T21:40:24Z</dcterms:modified>
</cp:coreProperties>
</file>