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diagrams/drawing17.xml" ContentType="application/vnd.ms-office.drawingml.diagramDrawing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rawing13.xml" ContentType="application/vnd.ms-office.drawingml.diagramDrawing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310" r:id="rId4"/>
    <p:sldId id="257" r:id="rId5"/>
    <p:sldId id="302" r:id="rId6"/>
    <p:sldId id="275" r:id="rId7"/>
    <p:sldId id="312" r:id="rId8"/>
    <p:sldId id="270" r:id="rId9"/>
    <p:sldId id="311" r:id="rId10"/>
    <p:sldId id="327" r:id="rId11"/>
    <p:sldId id="328" r:id="rId12"/>
    <p:sldId id="331" r:id="rId13"/>
    <p:sldId id="332" r:id="rId14"/>
    <p:sldId id="330" r:id="rId15"/>
    <p:sldId id="329" r:id="rId16"/>
    <p:sldId id="318" r:id="rId17"/>
    <p:sldId id="287" r:id="rId18"/>
    <p:sldId id="258" r:id="rId19"/>
    <p:sldId id="313" r:id="rId20"/>
    <p:sldId id="314" r:id="rId21"/>
    <p:sldId id="315" r:id="rId22"/>
    <p:sldId id="316" r:id="rId23"/>
    <p:sldId id="317" r:id="rId24"/>
    <p:sldId id="320" r:id="rId25"/>
    <p:sldId id="322" r:id="rId26"/>
    <p:sldId id="319" r:id="rId27"/>
    <p:sldId id="321" r:id="rId28"/>
    <p:sldId id="261" r:id="rId29"/>
    <p:sldId id="290" r:id="rId30"/>
    <p:sldId id="325" r:id="rId31"/>
    <p:sldId id="323" r:id="rId32"/>
    <p:sldId id="324" r:id="rId33"/>
    <p:sldId id="272" r:id="rId34"/>
    <p:sldId id="326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60A"/>
    <a:srgbClr val="99CC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98" autoAdjust="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Office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Arkusz_programu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/>
      <c:scatterChart>
        <c:scatterStyle val="smoothMarker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748"/>
            <c:spPr>
              <a:ln>
                <a:solidFill>
                  <a:srgbClr val="FF0000">
                    <a:alpha val="30000"/>
                  </a:srgbClr>
                </a:solidFill>
              </a:ln>
            </c:spPr>
          </c:dPt>
          <c:xVal>
            <c:numRef>
              <c:f>Arkusz1!$C$5:$C$1240</c:f>
              <c:numCache>
                <c:formatCode>General</c:formatCode>
                <c:ptCount val="1236"/>
                <c:pt idx="0">
                  <c:v>0.5</c:v>
                </c:pt>
                <c:pt idx="1">
                  <c:v>0.60000000000000009</c:v>
                </c:pt>
                <c:pt idx="2">
                  <c:v>0.70000000000000007</c:v>
                </c:pt>
                <c:pt idx="3">
                  <c:v>0.8</c:v>
                </c:pt>
                <c:pt idx="4">
                  <c:v>0.9</c:v>
                </c:pt>
                <c:pt idx="5">
                  <c:v>1</c:v>
                </c:pt>
                <c:pt idx="6">
                  <c:v>1.1000000000000001</c:v>
                </c:pt>
                <c:pt idx="7">
                  <c:v>1.2</c:v>
                </c:pt>
                <c:pt idx="8">
                  <c:v>1.3</c:v>
                </c:pt>
                <c:pt idx="9">
                  <c:v>1.4</c:v>
                </c:pt>
                <c:pt idx="10">
                  <c:v>1.5</c:v>
                </c:pt>
                <c:pt idx="11">
                  <c:v>1.6</c:v>
                </c:pt>
                <c:pt idx="12">
                  <c:v>1.7000000000000002</c:v>
                </c:pt>
                <c:pt idx="13">
                  <c:v>1.8</c:v>
                </c:pt>
                <c:pt idx="14">
                  <c:v>1.9</c:v>
                </c:pt>
                <c:pt idx="15">
                  <c:v>2</c:v>
                </c:pt>
                <c:pt idx="16">
                  <c:v>2.1</c:v>
                </c:pt>
                <c:pt idx="17">
                  <c:v>2.2000000000000002</c:v>
                </c:pt>
                <c:pt idx="18">
                  <c:v>2.2999999999999998</c:v>
                </c:pt>
                <c:pt idx="19">
                  <c:v>2.4</c:v>
                </c:pt>
                <c:pt idx="20">
                  <c:v>2.5</c:v>
                </c:pt>
                <c:pt idx="21">
                  <c:v>2.6</c:v>
                </c:pt>
                <c:pt idx="22">
                  <c:v>2.7</c:v>
                </c:pt>
                <c:pt idx="23">
                  <c:v>2.8</c:v>
                </c:pt>
                <c:pt idx="24">
                  <c:v>2.9</c:v>
                </c:pt>
                <c:pt idx="25">
                  <c:v>3</c:v>
                </c:pt>
                <c:pt idx="26">
                  <c:v>3.1</c:v>
                </c:pt>
                <c:pt idx="27">
                  <c:v>3.2</c:v>
                </c:pt>
                <c:pt idx="28">
                  <c:v>3.3</c:v>
                </c:pt>
                <c:pt idx="29">
                  <c:v>3.4</c:v>
                </c:pt>
                <c:pt idx="30">
                  <c:v>3.5</c:v>
                </c:pt>
                <c:pt idx="31">
                  <c:v>3.6</c:v>
                </c:pt>
                <c:pt idx="32">
                  <c:v>3.7</c:v>
                </c:pt>
                <c:pt idx="33">
                  <c:v>3.8</c:v>
                </c:pt>
                <c:pt idx="34">
                  <c:v>3.9</c:v>
                </c:pt>
                <c:pt idx="35">
                  <c:v>4</c:v>
                </c:pt>
                <c:pt idx="36">
                  <c:v>4.0999999999999996</c:v>
                </c:pt>
                <c:pt idx="37">
                  <c:v>4.2</c:v>
                </c:pt>
                <c:pt idx="38">
                  <c:v>4.3</c:v>
                </c:pt>
                <c:pt idx="39">
                  <c:v>4.4000000000000004</c:v>
                </c:pt>
                <c:pt idx="40">
                  <c:v>4.5</c:v>
                </c:pt>
                <c:pt idx="41">
                  <c:v>4.5999999999999996</c:v>
                </c:pt>
                <c:pt idx="42">
                  <c:v>4.7</c:v>
                </c:pt>
                <c:pt idx="43">
                  <c:v>4.8</c:v>
                </c:pt>
                <c:pt idx="44">
                  <c:v>4.9000000000000004</c:v>
                </c:pt>
                <c:pt idx="45">
                  <c:v>5</c:v>
                </c:pt>
                <c:pt idx="46">
                  <c:v>5.0999999999999996</c:v>
                </c:pt>
                <c:pt idx="47">
                  <c:v>5.2</c:v>
                </c:pt>
                <c:pt idx="48">
                  <c:v>5.3</c:v>
                </c:pt>
                <c:pt idx="49">
                  <c:v>5.4</c:v>
                </c:pt>
                <c:pt idx="50">
                  <c:v>5.5</c:v>
                </c:pt>
                <c:pt idx="51">
                  <c:v>5.6</c:v>
                </c:pt>
                <c:pt idx="52">
                  <c:v>5.7</c:v>
                </c:pt>
                <c:pt idx="53">
                  <c:v>5.8</c:v>
                </c:pt>
                <c:pt idx="54">
                  <c:v>5.9</c:v>
                </c:pt>
                <c:pt idx="55">
                  <c:v>6</c:v>
                </c:pt>
                <c:pt idx="56">
                  <c:v>6.1</c:v>
                </c:pt>
                <c:pt idx="57">
                  <c:v>6.2</c:v>
                </c:pt>
                <c:pt idx="58">
                  <c:v>6.3</c:v>
                </c:pt>
                <c:pt idx="59">
                  <c:v>6.4</c:v>
                </c:pt>
                <c:pt idx="60">
                  <c:v>6.5</c:v>
                </c:pt>
                <c:pt idx="61">
                  <c:v>6.6</c:v>
                </c:pt>
                <c:pt idx="62">
                  <c:v>6.7</c:v>
                </c:pt>
                <c:pt idx="63">
                  <c:v>6.8</c:v>
                </c:pt>
                <c:pt idx="64">
                  <c:v>6.9</c:v>
                </c:pt>
                <c:pt idx="65">
                  <c:v>7</c:v>
                </c:pt>
                <c:pt idx="66">
                  <c:v>7.1</c:v>
                </c:pt>
                <c:pt idx="67">
                  <c:v>7.2</c:v>
                </c:pt>
                <c:pt idx="68">
                  <c:v>7.3</c:v>
                </c:pt>
                <c:pt idx="69">
                  <c:v>7.4</c:v>
                </c:pt>
                <c:pt idx="70">
                  <c:v>7.5</c:v>
                </c:pt>
                <c:pt idx="71">
                  <c:v>7.6</c:v>
                </c:pt>
                <c:pt idx="72">
                  <c:v>7.7</c:v>
                </c:pt>
                <c:pt idx="73">
                  <c:v>7.8</c:v>
                </c:pt>
                <c:pt idx="74">
                  <c:v>7.9</c:v>
                </c:pt>
                <c:pt idx="75">
                  <c:v>8</c:v>
                </c:pt>
                <c:pt idx="76">
                  <c:v>8.1</c:v>
                </c:pt>
                <c:pt idx="77">
                  <c:v>8.2000000000000011</c:v>
                </c:pt>
                <c:pt idx="78">
                  <c:v>8.3000000000000007</c:v>
                </c:pt>
                <c:pt idx="79">
                  <c:v>8.4</c:v>
                </c:pt>
                <c:pt idx="80">
                  <c:v>8.5</c:v>
                </c:pt>
                <c:pt idx="81">
                  <c:v>8.6</c:v>
                </c:pt>
                <c:pt idx="82">
                  <c:v>8.7000000000000011</c:v>
                </c:pt>
                <c:pt idx="83">
                  <c:v>8.8000000000000007</c:v>
                </c:pt>
                <c:pt idx="84">
                  <c:v>8.9</c:v>
                </c:pt>
                <c:pt idx="85">
                  <c:v>9</c:v>
                </c:pt>
                <c:pt idx="86">
                  <c:v>9.1</c:v>
                </c:pt>
                <c:pt idx="87">
                  <c:v>9.2000000000000011</c:v>
                </c:pt>
                <c:pt idx="88">
                  <c:v>9.3000000000000007</c:v>
                </c:pt>
                <c:pt idx="89">
                  <c:v>9.4</c:v>
                </c:pt>
                <c:pt idx="90">
                  <c:v>9.5</c:v>
                </c:pt>
                <c:pt idx="91">
                  <c:v>9.6</c:v>
                </c:pt>
                <c:pt idx="92">
                  <c:v>9.7000000000000011</c:v>
                </c:pt>
                <c:pt idx="93">
                  <c:v>9.8000000000000007</c:v>
                </c:pt>
                <c:pt idx="94">
                  <c:v>9.9</c:v>
                </c:pt>
                <c:pt idx="95">
                  <c:v>10</c:v>
                </c:pt>
                <c:pt idx="96">
                  <c:v>10.1</c:v>
                </c:pt>
                <c:pt idx="97">
                  <c:v>10.200000000000001</c:v>
                </c:pt>
                <c:pt idx="98">
                  <c:v>10.3</c:v>
                </c:pt>
                <c:pt idx="99">
                  <c:v>10.4</c:v>
                </c:pt>
                <c:pt idx="100">
                  <c:v>10.5</c:v>
                </c:pt>
                <c:pt idx="101">
                  <c:v>10.6</c:v>
                </c:pt>
                <c:pt idx="102">
                  <c:v>10.7</c:v>
                </c:pt>
                <c:pt idx="103">
                  <c:v>10.8</c:v>
                </c:pt>
                <c:pt idx="104">
                  <c:v>10.9</c:v>
                </c:pt>
                <c:pt idx="105">
                  <c:v>11</c:v>
                </c:pt>
                <c:pt idx="106">
                  <c:v>11.1</c:v>
                </c:pt>
                <c:pt idx="107">
                  <c:v>11.2</c:v>
                </c:pt>
                <c:pt idx="108">
                  <c:v>11.3</c:v>
                </c:pt>
                <c:pt idx="109">
                  <c:v>11.4</c:v>
                </c:pt>
                <c:pt idx="110">
                  <c:v>11.5</c:v>
                </c:pt>
                <c:pt idx="111">
                  <c:v>11.6</c:v>
                </c:pt>
                <c:pt idx="112">
                  <c:v>11.7</c:v>
                </c:pt>
                <c:pt idx="113">
                  <c:v>11.8</c:v>
                </c:pt>
                <c:pt idx="114">
                  <c:v>11.9</c:v>
                </c:pt>
                <c:pt idx="115">
                  <c:v>12</c:v>
                </c:pt>
                <c:pt idx="116">
                  <c:v>12.1</c:v>
                </c:pt>
                <c:pt idx="117">
                  <c:v>12.2</c:v>
                </c:pt>
                <c:pt idx="118">
                  <c:v>12.3</c:v>
                </c:pt>
                <c:pt idx="119">
                  <c:v>12.4</c:v>
                </c:pt>
                <c:pt idx="120">
                  <c:v>12.5</c:v>
                </c:pt>
                <c:pt idx="121">
                  <c:v>12.6</c:v>
                </c:pt>
                <c:pt idx="122">
                  <c:v>12.7</c:v>
                </c:pt>
                <c:pt idx="123">
                  <c:v>12.8</c:v>
                </c:pt>
                <c:pt idx="124">
                  <c:v>12.9</c:v>
                </c:pt>
                <c:pt idx="125">
                  <c:v>13</c:v>
                </c:pt>
                <c:pt idx="126">
                  <c:v>13.1</c:v>
                </c:pt>
                <c:pt idx="127">
                  <c:v>13.2</c:v>
                </c:pt>
                <c:pt idx="128">
                  <c:v>13.3</c:v>
                </c:pt>
                <c:pt idx="129">
                  <c:v>13.4</c:v>
                </c:pt>
                <c:pt idx="130">
                  <c:v>13.5</c:v>
                </c:pt>
                <c:pt idx="131">
                  <c:v>13.6</c:v>
                </c:pt>
                <c:pt idx="132">
                  <c:v>13.7</c:v>
                </c:pt>
                <c:pt idx="133">
                  <c:v>13.8</c:v>
                </c:pt>
                <c:pt idx="134">
                  <c:v>13.9</c:v>
                </c:pt>
                <c:pt idx="135">
                  <c:v>14</c:v>
                </c:pt>
                <c:pt idx="136">
                  <c:v>14.1</c:v>
                </c:pt>
                <c:pt idx="137">
                  <c:v>14.2</c:v>
                </c:pt>
                <c:pt idx="138">
                  <c:v>14.3</c:v>
                </c:pt>
                <c:pt idx="139">
                  <c:v>14.4</c:v>
                </c:pt>
                <c:pt idx="140">
                  <c:v>14.5</c:v>
                </c:pt>
                <c:pt idx="141">
                  <c:v>14.6</c:v>
                </c:pt>
                <c:pt idx="142">
                  <c:v>14.7</c:v>
                </c:pt>
                <c:pt idx="143">
                  <c:v>14.8</c:v>
                </c:pt>
                <c:pt idx="144">
                  <c:v>14.9</c:v>
                </c:pt>
                <c:pt idx="145">
                  <c:v>15</c:v>
                </c:pt>
                <c:pt idx="146">
                  <c:v>15.1</c:v>
                </c:pt>
                <c:pt idx="147">
                  <c:v>15.2</c:v>
                </c:pt>
                <c:pt idx="148">
                  <c:v>15.3</c:v>
                </c:pt>
                <c:pt idx="149">
                  <c:v>15.4</c:v>
                </c:pt>
                <c:pt idx="150">
                  <c:v>15.5</c:v>
                </c:pt>
                <c:pt idx="151">
                  <c:v>15.6</c:v>
                </c:pt>
                <c:pt idx="152">
                  <c:v>15.7</c:v>
                </c:pt>
                <c:pt idx="153">
                  <c:v>15.8</c:v>
                </c:pt>
                <c:pt idx="154">
                  <c:v>15.9</c:v>
                </c:pt>
                <c:pt idx="155">
                  <c:v>16</c:v>
                </c:pt>
                <c:pt idx="156">
                  <c:v>16.100000000000001</c:v>
                </c:pt>
                <c:pt idx="157">
                  <c:v>16.2</c:v>
                </c:pt>
                <c:pt idx="158">
                  <c:v>16.3</c:v>
                </c:pt>
                <c:pt idx="159">
                  <c:v>16.399999999999999</c:v>
                </c:pt>
                <c:pt idx="160">
                  <c:v>16.5</c:v>
                </c:pt>
                <c:pt idx="161">
                  <c:v>16.600000000000001</c:v>
                </c:pt>
                <c:pt idx="162">
                  <c:v>16.7</c:v>
                </c:pt>
                <c:pt idx="163">
                  <c:v>16.8</c:v>
                </c:pt>
                <c:pt idx="164">
                  <c:v>16.899999999999999</c:v>
                </c:pt>
                <c:pt idx="165">
                  <c:v>17</c:v>
                </c:pt>
                <c:pt idx="166">
                  <c:v>17.100000000000001</c:v>
                </c:pt>
                <c:pt idx="167">
                  <c:v>17.2</c:v>
                </c:pt>
                <c:pt idx="168">
                  <c:v>17.3</c:v>
                </c:pt>
                <c:pt idx="169">
                  <c:v>17.399999999999999</c:v>
                </c:pt>
                <c:pt idx="170">
                  <c:v>17.5</c:v>
                </c:pt>
                <c:pt idx="171">
                  <c:v>17.600000000000001</c:v>
                </c:pt>
                <c:pt idx="172">
                  <c:v>17.7</c:v>
                </c:pt>
                <c:pt idx="173">
                  <c:v>17.8</c:v>
                </c:pt>
                <c:pt idx="174">
                  <c:v>17.899999999999999</c:v>
                </c:pt>
                <c:pt idx="175">
                  <c:v>18</c:v>
                </c:pt>
                <c:pt idx="176">
                  <c:v>18.100000000000001</c:v>
                </c:pt>
                <c:pt idx="177">
                  <c:v>18.2</c:v>
                </c:pt>
                <c:pt idx="178">
                  <c:v>18.3</c:v>
                </c:pt>
                <c:pt idx="179">
                  <c:v>18.399999999999999</c:v>
                </c:pt>
                <c:pt idx="180">
                  <c:v>18.5</c:v>
                </c:pt>
                <c:pt idx="181">
                  <c:v>18.600000000000001</c:v>
                </c:pt>
                <c:pt idx="182">
                  <c:v>18.7</c:v>
                </c:pt>
                <c:pt idx="183">
                  <c:v>18.8</c:v>
                </c:pt>
                <c:pt idx="184">
                  <c:v>18.899999999999999</c:v>
                </c:pt>
                <c:pt idx="185">
                  <c:v>19</c:v>
                </c:pt>
                <c:pt idx="186">
                  <c:v>19.100000000000001</c:v>
                </c:pt>
                <c:pt idx="187">
                  <c:v>19.2</c:v>
                </c:pt>
                <c:pt idx="188">
                  <c:v>19.3</c:v>
                </c:pt>
                <c:pt idx="189">
                  <c:v>19.399999999999999</c:v>
                </c:pt>
                <c:pt idx="190">
                  <c:v>19.5</c:v>
                </c:pt>
                <c:pt idx="191">
                  <c:v>19.600000000000001</c:v>
                </c:pt>
                <c:pt idx="192">
                  <c:v>19.7</c:v>
                </c:pt>
                <c:pt idx="193">
                  <c:v>19.8</c:v>
                </c:pt>
                <c:pt idx="194">
                  <c:v>19.899999999999999</c:v>
                </c:pt>
                <c:pt idx="195">
                  <c:v>20</c:v>
                </c:pt>
                <c:pt idx="196">
                  <c:v>20.100000000000001</c:v>
                </c:pt>
                <c:pt idx="197">
                  <c:v>20.2</c:v>
                </c:pt>
                <c:pt idx="198">
                  <c:v>20.3</c:v>
                </c:pt>
                <c:pt idx="199">
                  <c:v>20.399999999999999</c:v>
                </c:pt>
                <c:pt idx="200">
                  <c:v>20.5</c:v>
                </c:pt>
                <c:pt idx="201">
                  <c:v>20.6</c:v>
                </c:pt>
                <c:pt idx="202">
                  <c:v>20.7</c:v>
                </c:pt>
                <c:pt idx="203">
                  <c:v>20.8</c:v>
                </c:pt>
                <c:pt idx="204">
                  <c:v>20.9</c:v>
                </c:pt>
                <c:pt idx="205">
                  <c:v>21</c:v>
                </c:pt>
                <c:pt idx="206">
                  <c:v>21.1</c:v>
                </c:pt>
                <c:pt idx="207">
                  <c:v>21.2</c:v>
                </c:pt>
                <c:pt idx="208">
                  <c:v>21.3</c:v>
                </c:pt>
                <c:pt idx="209">
                  <c:v>21.4</c:v>
                </c:pt>
                <c:pt idx="210">
                  <c:v>21.5</c:v>
                </c:pt>
                <c:pt idx="211">
                  <c:v>21.6</c:v>
                </c:pt>
                <c:pt idx="212">
                  <c:v>21.7</c:v>
                </c:pt>
                <c:pt idx="213">
                  <c:v>21.8</c:v>
                </c:pt>
                <c:pt idx="214">
                  <c:v>21.9</c:v>
                </c:pt>
                <c:pt idx="215">
                  <c:v>22</c:v>
                </c:pt>
                <c:pt idx="216">
                  <c:v>22.1</c:v>
                </c:pt>
                <c:pt idx="217">
                  <c:v>22.2</c:v>
                </c:pt>
                <c:pt idx="218">
                  <c:v>22.3</c:v>
                </c:pt>
                <c:pt idx="219">
                  <c:v>22.4</c:v>
                </c:pt>
                <c:pt idx="220">
                  <c:v>22.5</c:v>
                </c:pt>
                <c:pt idx="221">
                  <c:v>22.6</c:v>
                </c:pt>
                <c:pt idx="222">
                  <c:v>22.7</c:v>
                </c:pt>
                <c:pt idx="223">
                  <c:v>22.8</c:v>
                </c:pt>
                <c:pt idx="224">
                  <c:v>22.9</c:v>
                </c:pt>
                <c:pt idx="225">
                  <c:v>23</c:v>
                </c:pt>
                <c:pt idx="226">
                  <c:v>23.1</c:v>
                </c:pt>
                <c:pt idx="227">
                  <c:v>23.2</c:v>
                </c:pt>
                <c:pt idx="228">
                  <c:v>23.3</c:v>
                </c:pt>
                <c:pt idx="229">
                  <c:v>23.4</c:v>
                </c:pt>
                <c:pt idx="230">
                  <c:v>23.5</c:v>
                </c:pt>
                <c:pt idx="231">
                  <c:v>23.6</c:v>
                </c:pt>
                <c:pt idx="232">
                  <c:v>23.7</c:v>
                </c:pt>
                <c:pt idx="233">
                  <c:v>23.8</c:v>
                </c:pt>
                <c:pt idx="234">
                  <c:v>23.9</c:v>
                </c:pt>
                <c:pt idx="235">
                  <c:v>24</c:v>
                </c:pt>
                <c:pt idx="236">
                  <c:v>24.1</c:v>
                </c:pt>
                <c:pt idx="237">
                  <c:v>24.2</c:v>
                </c:pt>
                <c:pt idx="238">
                  <c:v>24.3</c:v>
                </c:pt>
                <c:pt idx="239">
                  <c:v>24.4</c:v>
                </c:pt>
                <c:pt idx="240">
                  <c:v>24.5</c:v>
                </c:pt>
                <c:pt idx="241">
                  <c:v>24.6</c:v>
                </c:pt>
                <c:pt idx="242">
                  <c:v>24.7</c:v>
                </c:pt>
                <c:pt idx="243">
                  <c:v>24.8</c:v>
                </c:pt>
                <c:pt idx="244">
                  <c:v>24.9</c:v>
                </c:pt>
                <c:pt idx="245">
                  <c:v>25</c:v>
                </c:pt>
                <c:pt idx="246">
                  <c:v>25.1</c:v>
                </c:pt>
                <c:pt idx="247">
                  <c:v>25.2</c:v>
                </c:pt>
                <c:pt idx="248">
                  <c:v>25.3</c:v>
                </c:pt>
                <c:pt idx="249">
                  <c:v>25.4</c:v>
                </c:pt>
                <c:pt idx="250">
                  <c:v>25.5</c:v>
                </c:pt>
                <c:pt idx="251">
                  <c:v>25.6</c:v>
                </c:pt>
                <c:pt idx="252">
                  <c:v>25.7</c:v>
                </c:pt>
                <c:pt idx="253">
                  <c:v>25.8</c:v>
                </c:pt>
                <c:pt idx="254">
                  <c:v>25.9</c:v>
                </c:pt>
                <c:pt idx="255">
                  <c:v>26</c:v>
                </c:pt>
                <c:pt idx="256">
                  <c:v>26.1</c:v>
                </c:pt>
                <c:pt idx="257">
                  <c:v>26.2</c:v>
                </c:pt>
                <c:pt idx="258">
                  <c:v>26.3</c:v>
                </c:pt>
                <c:pt idx="259">
                  <c:v>26.4</c:v>
                </c:pt>
                <c:pt idx="260">
                  <c:v>26.5</c:v>
                </c:pt>
                <c:pt idx="261">
                  <c:v>26.6</c:v>
                </c:pt>
                <c:pt idx="262">
                  <c:v>26.7</c:v>
                </c:pt>
                <c:pt idx="263">
                  <c:v>26.8</c:v>
                </c:pt>
                <c:pt idx="264">
                  <c:v>26.9</c:v>
                </c:pt>
                <c:pt idx="265">
                  <c:v>27</c:v>
                </c:pt>
                <c:pt idx="266">
                  <c:v>27.1</c:v>
                </c:pt>
                <c:pt idx="267">
                  <c:v>27.2</c:v>
                </c:pt>
                <c:pt idx="268">
                  <c:v>27.3</c:v>
                </c:pt>
                <c:pt idx="269">
                  <c:v>27.4</c:v>
                </c:pt>
                <c:pt idx="270">
                  <c:v>27.5</c:v>
                </c:pt>
                <c:pt idx="271">
                  <c:v>27.6</c:v>
                </c:pt>
                <c:pt idx="272">
                  <c:v>27.7</c:v>
                </c:pt>
                <c:pt idx="273">
                  <c:v>27.8</c:v>
                </c:pt>
                <c:pt idx="274">
                  <c:v>27.9</c:v>
                </c:pt>
                <c:pt idx="275">
                  <c:v>28</c:v>
                </c:pt>
                <c:pt idx="276">
                  <c:v>28.1</c:v>
                </c:pt>
                <c:pt idx="277">
                  <c:v>28.2</c:v>
                </c:pt>
                <c:pt idx="278">
                  <c:v>28.3</c:v>
                </c:pt>
                <c:pt idx="279">
                  <c:v>28.4</c:v>
                </c:pt>
                <c:pt idx="280">
                  <c:v>28.5</c:v>
                </c:pt>
                <c:pt idx="281">
                  <c:v>28.6</c:v>
                </c:pt>
                <c:pt idx="282">
                  <c:v>28.7</c:v>
                </c:pt>
                <c:pt idx="283">
                  <c:v>28.8</c:v>
                </c:pt>
                <c:pt idx="284">
                  <c:v>28.9</c:v>
                </c:pt>
                <c:pt idx="285">
                  <c:v>29</c:v>
                </c:pt>
                <c:pt idx="286">
                  <c:v>29.1</c:v>
                </c:pt>
                <c:pt idx="287">
                  <c:v>29.2</c:v>
                </c:pt>
                <c:pt idx="288">
                  <c:v>29.3</c:v>
                </c:pt>
                <c:pt idx="289">
                  <c:v>29.4</c:v>
                </c:pt>
                <c:pt idx="290">
                  <c:v>29.5</c:v>
                </c:pt>
                <c:pt idx="291">
                  <c:v>29.6</c:v>
                </c:pt>
                <c:pt idx="292">
                  <c:v>29.7</c:v>
                </c:pt>
                <c:pt idx="293">
                  <c:v>29.8</c:v>
                </c:pt>
                <c:pt idx="294">
                  <c:v>29.9</c:v>
                </c:pt>
                <c:pt idx="295">
                  <c:v>30</c:v>
                </c:pt>
                <c:pt idx="296">
                  <c:v>30.1</c:v>
                </c:pt>
                <c:pt idx="297">
                  <c:v>30.2</c:v>
                </c:pt>
                <c:pt idx="298">
                  <c:v>30.3</c:v>
                </c:pt>
                <c:pt idx="299">
                  <c:v>30.4</c:v>
                </c:pt>
                <c:pt idx="300">
                  <c:v>30.5</c:v>
                </c:pt>
                <c:pt idx="301">
                  <c:v>30.6</c:v>
                </c:pt>
                <c:pt idx="302">
                  <c:v>30.7</c:v>
                </c:pt>
                <c:pt idx="303">
                  <c:v>30.8</c:v>
                </c:pt>
                <c:pt idx="304">
                  <c:v>30.9</c:v>
                </c:pt>
                <c:pt idx="305">
                  <c:v>31</c:v>
                </c:pt>
                <c:pt idx="306">
                  <c:v>31.1</c:v>
                </c:pt>
                <c:pt idx="307">
                  <c:v>31.2</c:v>
                </c:pt>
                <c:pt idx="308">
                  <c:v>31.3</c:v>
                </c:pt>
                <c:pt idx="309">
                  <c:v>31.4</c:v>
                </c:pt>
                <c:pt idx="310">
                  <c:v>31.5</c:v>
                </c:pt>
                <c:pt idx="311">
                  <c:v>31.6</c:v>
                </c:pt>
                <c:pt idx="312">
                  <c:v>31.7</c:v>
                </c:pt>
                <c:pt idx="313">
                  <c:v>31.8</c:v>
                </c:pt>
                <c:pt idx="314">
                  <c:v>31.9</c:v>
                </c:pt>
                <c:pt idx="315">
                  <c:v>32</c:v>
                </c:pt>
                <c:pt idx="316">
                  <c:v>32.1</c:v>
                </c:pt>
                <c:pt idx="317">
                  <c:v>32.200000000000003</c:v>
                </c:pt>
                <c:pt idx="318">
                  <c:v>32.300000000000011</c:v>
                </c:pt>
                <c:pt idx="319">
                  <c:v>32.4</c:v>
                </c:pt>
                <c:pt idx="320">
                  <c:v>32.5</c:v>
                </c:pt>
                <c:pt idx="321">
                  <c:v>32.6</c:v>
                </c:pt>
                <c:pt idx="322">
                  <c:v>32.700000000000003</c:v>
                </c:pt>
                <c:pt idx="323">
                  <c:v>32.800000000000011</c:v>
                </c:pt>
                <c:pt idx="324">
                  <c:v>32.9</c:v>
                </c:pt>
                <c:pt idx="325">
                  <c:v>33</c:v>
                </c:pt>
                <c:pt idx="326">
                  <c:v>33.1</c:v>
                </c:pt>
                <c:pt idx="327">
                  <c:v>33.200000000000003</c:v>
                </c:pt>
                <c:pt idx="328">
                  <c:v>33.300000000000011</c:v>
                </c:pt>
                <c:pt idx="329">
                  <c:v>33.4</c:v>
                </c:pt>
                <c:pt idx="330">
                  <c:v>33.5</c:v>
                </c:pt>
                <c:pt idx="331">
                  <c:v>33.6</c:v>
                </c:pt>
                <c:pt idx="332">
                  <c:v>33.700000000000003</c:v>
                </c:pt>
                <c:pt idx="333">
                  <c:v>33.800000000000011</c:v>
                </c:pt>
                <c:pt idx="334">
                  <c:v>33.9</c:v>
                </c:pt>
                <c:pt idx="335">
                  <c:v>34</c:v>
                </c:pt>
                <c:pt idx="336">
                  <c:v>34.1</c:v>
                </c:pt>
                <c:pt idx="337">
                  <c:v>34.200000000000003</c:v>
                </c:pt>
                <c:pt idx="338">
                  <c:v>34.300000000000011</c:v>
                </c:pt>
                <c:pt idx="339">
                  <c:v>34.4</c:v>
                </c:pt>
                <c:pt idx="340">
                  <c:v>34.5</c:v>
                </c:pt>
                <c:pt idx="341">
                  <c:v>34.6</c:v>
                </c:pt>
                <c:pt idx="342">
                  <c:v>34.700000000000003</c:v>
                </c:pt>
                <c:pt idx="343">
                  <c:v>34.800000000000011</c:v>
                </c:pt>
                <c:pt idx="344">
                  <c:v>34.9</c:v>
                </c:pt>
                <c:pt idx="345">
                  <c:v>35</c:v>
                </c:pt>
                <c:pt idx="346">
                  <c:v>35.1</c:v>
                </c:pt>
                <c:pt idx="347">
                  <c:v>35.200000000000003</c:v>
                </c:pt>
                <c:pt idx="348">
                  <c:v>35.300000000000011</c:v>
                </c:pt>
                <c:pt idx="349">
                  <c:v>35.4</c:v>
                </c:pt>
                <c:pt idx="350">
                  <c:v>35.5</c:v>
                </c:pt>
                <c:pt idx="351">
                  <c:v>35.6</c:v>
                </c:pt>
                <c:pt idx="352">
                  <c:v>35.700000000000003</c:v>
                </c:pt>
                <c:pt idx="353">
                  <c:v>35.800000000000011</c:v>
                </c:pt>
                <c:pt idx="354">
                  <c:v>35.9</c:v>
                </c:pt>
                <c:pt idx="355">
                  <c:v>36</c:v>
                </c:pt>
                <c:pt idx="356">
                  <c:v>36.1</c:v>
                </c:pt>
                <c:pt idx="357">
                  <c:v>36.200000000000003</c:v>
                </c:pt>
                <c:pt idx="358">
                  <c:v>36.300000000000011</c:v>
                </c:pt>
                <c:pt idx="359">
                  <c:v>36.4</c:v>
                </c:pt>
                <c:pt idx="360">
                  <c:v>36.5</c:v>
                </c:pt>
                <c:pt idx="361">
                  <c:v>36.6</c:v>
                </c:pt>
                <c:pt idx="362">
                  <c:v>36.700000000000003</c:v>
                </c:pt>
                <c:pt idx="363">
                  <c:v>36.800000000000011</c:v>
                </c:pt>
                <c:pt idx="364">
                  <c:v>36.9</c:v>
                </c:pt>
                <c:pt idx="365">
                  <c:v>37</c:v>
                </c:pt>
                <c:pt idx="366">
                  <c:v>37.1</c:v>
                </c:pt>
                <c:pt idx="367">
                  <c:v>37.200000000000003</c:v>
                </c:pt>
                <c:pt idx="368">
                  <c:v>37.300000000000011</c:v>
                </c:pt>
                <c:pt idx="369">
                  <c:v>37.4</c:v>
                </c:pt>
                <c:pt idx="370">
                  <c:v>37.5</c:v>
                </c:pt>
                <c:pt idx="371">
                  <c:v>37.6</c:v>
                </c:pt>
                <c:pt idx="372">
                  <c:v>37.700000000000003</c:v>
                </c:pt>
                <c:pt idx="373">
                  <c:v>37.800000000000011</c:v>
                </c:pt>
                <c:pt idx="374">
                  <c:v>37.9</c:v>
                </c:pt>
                <c:pt idx="375">
                  <c:v>38</c:v>
                </c:pt>
                <c:pt idx="376">
                  <c:v>38.1</c:v>
                </c:pt>
                <c:pt idx="377">
                  <c:v>38.200000000000003</c:v>
                </c:pt>
                <c:pt idx="378">
                  <c:v>38.300000000000011</c:v>
                </c:pt>
                <c:pt idx="379">
                  <c:v>38.4</c:v>
                </c:pt>
                <c:pt idx="380">
                  <c:v>38.5</c:v>
                </c:pt>
                <c:pt idx="381">
                  <c:v>38.6</c:v>
                </c:pt>
                <c:pt idx="382">
                  <c:v>38.700000000000003</c:v>
                </c:pt>
                <c:pt idx="383">
                  <c:v>38.800000000000011</c:v>
                </c:pt>
                <c:pt idx="384">
                  <c:v>38.9</c:v>
                </c:pt>
                <c:pt idx="385">
                  <c:v>39</c:v>
                </c:pt>
                <c:pt idx="386">
                  <c:v>39.1</c:v>
                </c:pt>
                <c:pt idx="387">
                  <c:v>39.200000000000003</c:v>
                </c:pt>
                <c:pt idx="388">
                  <c:v>39.300000000000011</c:v>
                </c:pt>
                <c:pt idx="389">
                  <c:v>39.4</c:v>
                </c:pt>
                <c:pt idx="390">
                  <c:v>39.5</c:v>
                </c:pt>
                <c:pt idx="391">
                  <c:v>39.6</c:v>
                </c:pt>
                <c:pt idx="392">
                  <c:v>39.700000000000003</c:v>
                </c:pt>
                <c:pt idx="393">
                  <c:v>39.800000000000011</c:v>
                </c:pt>
                <c:pt idx="394">
                  <c:v>39.9</c:v>
                </c:pt>
                <c:pt idx="395">
                  <c:v>40</c:v>
                </c:pt>
                <c:pt idx="396">
                  <c:v>40.1</c:v>
                </c:pt>
                <c:pt idx="397">
                  <c:v>40.200000000000003</c:v>
                </c:pt>
                <c:pt idx="398">
                  <c:v>40.300000000000011</c:v>
                </c:pt>
                <c:pt idx="399">
                  <c:v>40.4</c:v>
                </c:pt>
                <c:pt idx="400">
                  <c:v>40.5</c:v>
                </c:pt>
                <c:pt idx="401">
                  <c:v>40.6</c:v>
                </c:pt>
                <c:pt idx="402">
                  <c:v>40.700000000000003</c:v>
                </c:pt>
                <c:pt idx="403">
                  <c:v>40.800000000000011</c:v>
                </c:pt>
                <c:pt idx="404">
                  <c:v>40.9</c:v>
                </c:pt>
                <c:pt idx="405">
                  <c:v>41</c:v>
                </c:pt>
                <c:pt idx="406">
                  <c:v>41.1</c:v>
                </c:pt>
                <c:pt idx="407">
                  <c:v>41.2</c:v>
                </c:pt>
                <c:pt idx="408">
                  <c:v>41.3</c:v>
                </c:pt>
                <c:pt idx="409">
                  <c:v>41.4</c:v>
                </c:pt>
                <c:pt idx="410">
                  <c:v>41.5</c:v>
                </c:pt>
                <c:pt idx="411">
                  <c:v>41.6</c:v>
                </c:pt>
                <c:pt idx="412">
                  <c:v>41.7</c:v>
                </c:pt>
                <c:pt idx="413">
                  <c:v>41.8</c:v>
                </c:pt>
                <c:pt idx="414">
                  <c:v>41.9</c:v>
                </c:pt>
                <c:pt idx="415">
                  <c:v>42</c:v>
                </c:pt>
                <c:pt idx="416">
                  <c:v>42.1</c:v>
                </c:pt>
                <c:pt idx="417">
                  <c:v>42.2</c:v>
                </c:pt>
                <c:pt idx="418">
                  <c:v>42.3</c:v>
                </c:pt>
                <c:pt idx="419">
                  <c:v>42.4</c:v>
                </c:pt>
                <c:pt idx="420">
                  <c:v>42.5</c:v>
                </c:pt>
                <c:pt idx="421">
                  <c:v>42.6</c:v>
                </c:pt>
                <c:pt idx="422">
                  <c:v>42.7</c:v>
                </c:pt>
                <c:pt idx="423">
                  <c:v>42.8</c:v>
                </c:pt>
                <c:pt idx="424">
                  <c:v>42.9</c:v>
                </c:pt>
                <c:pt idx="425">
                  <c:v>43</c:v>
                </c:pt>
                <c:pt idx="426">
                  <c:v>43.1</c:v>
                </c:pt>
                <c:pt idx="427">
                  <c:v>43.2</c:v>
                </c:pt>
                <c:pt idx="428">
                  <c:v>43.3</c:v>
                </c:pt>
                <c:pt idx="429">
                  <c:v>43.4</c:v>
                </c:pt>
                <c:pt idx="430">
                  <c:v>43.5</c:v>
                </c:pt>
                <c:pt idx="431">
                  <c:v>43.6</c:v>
                </c:pt>
                <c:pt idx="432">
                  <c:v>43.7</c:v>
                </c:pt>
                <c:pt idx="433">
                  <c:v>43.8</c:v>
                </c:pt>
                <c:pt idx="434">
                  <c:v>43.9</c:v>
                </c:pt>
                <c:pt idx="435">
                  <c:v>44</c:v>
                </c:pt>
                <c:pt idx="436">
                  <c:v>44.1</c:v>
                </c:pt>
                <c:pt idx="437">
                  <c:v>44.2</c:v>
                </c:pt>
                <c:pt idx="438">
                  <c:v>44.3</c:v>
                </c:pt>
                <c:pt idx="439">
                  <c:v>44.4</c:v>
                </c:pt>
                <c:pt idx="440">
                  <c:v>44.5</c:v>
                </c:pt>
                <c:pt idx="441">
                  <c:v>44.6</c:v>
                </c:pt>
                <c:pt idx="442">
                  <c:v>44.7</c:v>
                </c:pt>
                <c:pt idx="443">
                  <c:v>44.8</c:v>
                </c:pt>
                <c:pt idx="444">
                  <c:v>44.9</c:v>
                </c:pt>
                <c:pt idx="445">
                  <c:v>45</c:v>
                </c:pt>
                <c:pt idx="446">
                  <c:v>45.1</c:v>
                </c:pt>
                <c:pt idx="447">
                  <c:v>45.2</c:v>
                </c:pt>
                <c:pt idx="448">
                  <c:v>45.3</c:v>
                </c:pt>
                <c:pt idx="449">
                  <c:v>45.4</c:v>
                </c:pt>
                <c:pt idx="450">
                  <c:v>45.5</c:v>
                </c:pt>
                <c:pt idx="451">
                  <c:v>45.6</c:v>
                </c:pt>
                <c:pt idx="452">
                  <c:v>45.7</c:v>
                </c:pt>
                <c:pt idx="453">
                  <c:v>45.8</c:v>
                </c:pt>
                <c:pt idx="454">
                  <c:v>45.9</c:v>
                </c:pt>
                <c:pt idx="455">
                  <c:v>46</c:v>
                </c:pt>
                <c:pt idx="456">
                  <c:v>46.1</c:v>
                </c:pt>
                <c:pt idx="457">
                  <c:v>46.2</c:v>
                </c:pt>
                <c:pt idx="458">
                  <c:v>46.3</c:v>
                </c:pt>
                <c:pt idx="459">
                  <c:v>46.4</c:v>
                </c:pt>
                <c:pt idx="460">
                  <c:v>46.5</c:v>
                </c:pt>
                <c:pt idx="461">
                  <c:v>46.6</c:v>
                </c:pt>
                <c:pt idx="462">
                  <c:v>46.7</c:v>
                </c:pt>
                <c:pt idx="463">
                  <c:v>46.8</c:v>
                </c:pt>
                <c:pt idx="464">
                  <c:v>46.9</c:v>
                </c:pt>
                <c:pt idx="465">
                  <c:v>47</c:v>
                </c:pt>
                <c:pt idx="466">
                  <c:v>47.1</c:v>
                </c:pt>
                <c:pt idx="467">
                  <c:v>47.2</c:v>
                </c:pt>
                <c:pt idx="468">
                  <c:v>47.3</c:v>
                </c:pt>
                <c:pt idx="469">
                  <c:v>47.4</c:v>
                </c:pt>
                <c:pt idx="470">
                  <c:v>47.5</c:v>
                </c:pt>
                <c:pt idx="471">
                  <c:v>47.6</c:v>
                </c:pt>
                <c:pt idx="472">
                  <c:v>47.7</c:v>
                </c:pt>
                <c:pt idx="473">
                  <c:v>47.8</c:v>
                </c:pt>
                <c:pt idx="474">
                  <c:v>47.9</c:v>
                </c:pt>
                <c:pt idx="475">
                  <c:v>48</c:v>
                </c:pt>
                <c:pt idx="476">
                  <c:v>48.1</c:v>
                </c:pt>
                <c:pt idx="477">
                  <c:v>48.2</c:v>
                </c:pt>
                <c:pt idx="478">
                  <c:v>48.3</c:v>
                </c:pt>
                <c:pt idx="479">
                  <c:v>48.4</c:v>
                </c:pt>
                <c:pt idx="480">
                  <c:v>48.5</c:v>
                </c:pt>
                <c:pt idx="481">
                  <c:v>48.6</c:v>
                </c:pt>
                <c:pt idx="482">
                  <c:v>48.7</c:v>
                </c:pt>
                <c:pt idx="483">
                  <c:v>48.8</c:v>
                </c:pt>
                <c:pt idx="484">
                  <c:v>48.9</c:v>
                </c:pt>
                <c:pt idx="485">
                  <c:v>49</c:v>
                </c:pt>
                <c:pt idx="486">
                  <c:v>49.1</c:v>
                </c:pt>
                <c:pt idx="487">
                  <c:v>49.2</c:v>
                </c:pt>
                <c:pt idx="488">
                  <c:v>49.3</c:v>
                </c:pt>
                <c:pt idx="489">
                  <c:v>49.4</c:v>
                </c:pt>
                <c:pt idx="490">
                  <c:v>49.5</c:v>
                </c:pt>
                <c:pt idx="491">
                  <c:v>49.6</c:v>
                </c:pt>
                <c:pt idx="492">
                  <c:v>49.7</c:v>
                </c:pt>
                <c:pt idx="493">
                  <c:v>49.8</c:v>
                </c:pt>
                <c:pt idx="494">
                  <c:v>49.9</c:v>
                </c:pt>
                <c:pt idx="495">
                  <c:v>50</c:v>
                </c:pt>
                <c:pt idx="496">
                  <c:v>50.1</c:v>
                </c:pt>
                <c:pt idx="497">
                  <c:v>50.2</c:v>
                </c:pt>
                <c:pt idx="498">
                  <c:v>50.3</c:v>
                </c:pt>
                <c:pt idx="499">
                  <c:v>50.4</c:v>
                </c:pt>
                <c:pt idx="500">
                  <c:v>50.5</c:v>
                </c:pt>
                <c:pt idx="501">
                  <c:v>50.6</c:v>
                </c:pt>
                <c:pt idx="502">
                  <c:v>50.7</c:v>
                </c:pt>
                <c:pt idx="503">
                  <c:v>50.8</c:v>
                </c:pt>
                <c:pt idx="504">
                  <c:v>50.9</c:v>
                </c:pt>
                <c:pt idx="505">
                  <c:v>51</c:v>
                </c:pt>
                <c:pt idx="506">
                  <c:v>51.1</c:v>
                </c:pt>
                <c:pt idx="507">
                  <c:v>51.2</c:v>
                </c:pt>
                <c:pt idx="508">
                  <c:v>51.3</c:v>
                </c:pt>
                <c:pt idx="509">
                  <c:v>51.4</c:v>
                </c:pt>
                <c:pt idx="510">
                  <c:v>51.5</c:v>
                </c:pt>
                <c:pt idx="511">
                  <c:v>51.6</c:v>
                </c:pt>
                <c:pt idx="512">
                  <c:v>51.7</c:v>
                </c:pt>
                <c:pt idx="513">
                  <c:v>51.8</c:v>
                </c:pt>
                <c:pt idx="514">
                  <c:v>51.9</c:v>
                </c:pt>
                <c:pt idx="515">
                  <c:v>52</c:v>
                </c:pt>
                <c:pt idx="516">
                  <c:v>52.1</c:v>
                </c:pt>
                <c:pt idx="517">
                  <c:v>52.2</c:v>
                </c:pt>
                <c:pt idx="518">
                  <c:v>52.3</c:v>
                </c:pt>
                <c:pt idx="519">
                  <c:v>52.4</c:v>
                </c:pt>
                <c:pt idx="520">
                  <c:v>52.5</c:v>
                </c:pt>
                <c:pt idx="521">
                  <c:v>52.6</c:v>
                </c:pt>
                <c:pt idx="522">
                  <c:v>52.7</c:v>
                </c:pt>
                <c:pt idx="523">
                  <c:v>52.8</c:v>
                </c:pt>
                <c:pt idx="524">
                  <c:v>52.9</c:v>
                </c:pt>
                <c:pt idx="525">
                  <c:v>53</c:v>
                </c:pt>
                <c:pt idx="526">
                  <c:v>53.1</c:v>
                </c:pt>
                <c:pt idx="527">
                  <c:v>53.2</c:v>
                </c:pt>
                <c:pt idx="528">
                  <c:v>53.3</c:v>
                </c:pt>
                <c:pt idx="529">
                  <c:v>53.4</c:v>
                </c:pt>
                <c:pt idx="530">
                  <c:v>53.5</c:v>
                </c:pt>
                <c:pt idx="531">
                  <c:v>53.6</c:v>
                </c:pt>
                <c:pt idx="532">
                  <c:v>53.7</c:v>
                </c:pt>
                <c:pt idx="533">
                  <c:v>53.8</c:v>
                </c:pt>
                <c:pt idx="534">
                  <c:v>53.9</c:v>
                </c:pt>
                <c:pt idx="535">
                  <c:v>54</c:v>
                </c:pt>
                <c:pt idx="536">
                  <c:v>54.1</c:v>
                </c:pt>
                <c:pt idx="537">
                  <c:v>54.2</c:v>
                </c:pt>
                <c:pt idx="538">
                  <c:v>54.3</c:v>
                </c:pt>
                <c:pt idx="539">
                  <c:v>54.4</c:v>
                </c:pt>
                <c:pt idx="540">
                  <c:v>54.5</c:v>
                </c:pt>
                <c:pt idx="541">
                  <c:v>54.6</c:v>
                </c:pt>
                <c:pt idx="542">
                  <c:v>54.7</c:v>
                </c:pt>
                <c:pt idx="543">
                  <c:v>54.8</c:v>
                </c:pt>
                <c:pt idx="544">
                  <c:v>54.9</c:v>
                </c:pt>
                <c:pt idx="545">
                  <c:v>55</c:v>
                </c:pt>
                <c:pt idx="546">
                  <c:v>55.1</c:v>
                </c:pt>
                <c:pt idx="547">
                  <c:v>55.2</c:v>
                </c:pt>
                <c:pt idx="548">
                  <c:v>55.3</c:v>
                </c:pt>
                <c:pt idx="549">
                  <c:v>55.4</c:v>
                </c:pt>
                <c:pt idx="550">
                  <c:v>55.5</c:v>
                </c:pt>
                <c:pt idx="551">
                  <c:v>55.6</c:v>
                </c:pt>
                <c:pt idx="552">
                  <c:v>55.7</c:v>
                </c:pt>
                <c:pt idx="553">
                  <c:v>55.8</c:v>
                </c:pt>
                <c:pt idx="554">
                  <c:v>55.9</c:v>
                </c:pt>
                <c:pt idx="555">
                  <c:v>56</c:v>
                </c:pt>
                <c:pt idx="556">
                  <c:v>56.1</c:v>
                </c:pt>
                <c:pt idx="557">
                  <c:v>56.2</c:v>
                </c:pt>
                <c:pt idx="558">
                  <c:v>56.3</c:v>
                </c:pt>
                <c:pt idx="559">
                  <c:v>56.4</c:v>
                </c:pt>
                <c:pt idx="560">
                  <c:v>56.5</c:v>
                </c:pt>
                <c:pt idx="561">
                  <c:v>56.6</c:v>
                </c:pt>
                <c:pt idx="562">
                  <c:v>56.7</c:v>
                </c:pt>
                <c:pt idx="563">
                  <c:v>56.8</c:v>
                </c:pt>
                <c:pt idx="564">
                  <c:v>56.9</c:v>
                </c:pt>
                <c:pt idx="565">
                  <c:v>57</c:v>
                </c:pt>
                <c:pt idx="566">
                  <c:v>57.1</c:v>
                </c:pt>
                <c:pt idx="567">
                  <c:v>57.2</c:v>
                </c:pt>
                <c:pt idx="568">
                  <c:v>57.3</c:v>
                </c:pt>
                <c:pt idx="569">
                  <c:v>57.4</c:v>
                </c:pt>
                <c:pt idx="570">
                  <c:v>57.5</c:v>
                </c:pt>
                <c:pt idx="571">
                  <c:v>57.6</c:v>
                </c:pt>
                <c:pt idx="572">
                  <c:v>57.7</c:v>
                </c:pt>
                <c:pt idx="573">
                  <c:v>57.8</c:v>
                </c:pt>
                <c:pt idx="574">
                  <c:v>57.9</c:v>
                </c:pt>
                <c:pt idx="575">
                  <c:v>58</c:v>
                </c:pt>
                <c:pt idx="576">
                  <c:v>58.1</c:v>
                </c:pt>
                <c:pt idx="577">
                  <c:v>58.2</c:v>
                </c:pt>
                <c:pt idx="578">
                  <c:v>58.3</c:v>
                </c:pt>
                <c:pt idx="579">
                  <c:v>58.4</c:v>
                </c:pt>
                <c:pt idx="580">
                  <c:v>58.5</c:v>
                </c:pt>
                <c:pt idx="581">
                  <c:v>58.6</c:v>
                </c:pt>
                <c:pt idx="582">
                  <c:v>58.7</c:v>
                </c:pt>
                <c:pt idx="583">
                  <c:v>58.8</c:v>
                </c:pt>
                <c:pt idx="584">
                  <c:v>58.9</c:v>
                </c:pt>
                <c:pt idx="585">
                  <c:v>59</c:v>
                </c:pt>
                <c:pt idx="586">
                  <c:v>59.1</c:v>
                </c:pt>
                <c:pt idx="587">
                  <c:v>59.2</c:v>
                </c:pt>
                <c:pt idx="588">
                  <c:v>59.3</c:v>
                </c:pt>
                <c:pt idx="589">
                  <c:v>59.4</c:v>
                </c:pt>
                <c:pt idx="590">
                  <c:v>59.5</c:v>
                </c:pt>
                <c:pt idx="591">
                  <c:v>59.6</c:v>
                </c:pt>
                <c:pt idx="592">
                  <c:v>59.7</c:v>
                </c:pt>
                <c:pt idx="593">
                  <c:v>59.8</c:v>
                </c:pt>
                <c:pt idx="594">
                  <c:v>59.9</c:v>
                </c:pt>
                <c:pt idx="595">
                  <c:v>60</c:v>
                </c:pt>
                <c:pt idx="596">
                  <c:v>60.1</c:v>
                </c:pt>
                <c:pt idx="597">
                  <c:v>60.2</c:v>
                </c:pt>
                <c:pt idx="598">
                  <c:v>60.3</c:v>
                </c:pt>
                <c:pt idx="599">
                  <c:v>60.4</c:v>
                </c:pt>
                <c:pt idx="600">
                  <c:v>60.5</c:v>
                </c:pt>
                <c:pt idx="601">
                  <c:v>60.6</c:v>
                </c:pt>
                <c:pt idx="602">
                  <c:v>60.7</c:v>
                </c:pt>
                <c:pt idx="603">
                  <c:v>60.8</c:v>
                </c:pt>
                <c:pt idx="604">
                  <c:v>60.9</c:v>
                </c:pt>
                <c:pt idx="605">
                  <c:v>61</c:v>
                </c:pt>
                <c:pt idx="606">
                  <c:v>61.1</c:v>
                </c:pt>
                <c:pt idx="607">
                  <c:v>61.2</c:v>
                </c:pt>
                <c:pt idx="608">
                  <c:v>61.3</c:v>
                </c:pt>
                <c:pt idx="609">
                  <c:v>61.4</c:v>
                </c:pt>
                <c:pt idx="610">
                  <c:v>61.5</c:v>
                </c:pt>
                <c:pt idx="611">
                  <c:v>61.6</c:v>
                </c:pt>
                <c:pt idx="612">
                  <c:v>61.7</c:v>
                </c:pt>
                <c:pt idx="613">
                  <c:v>61.8</c:v>
                </c:pt>
                <c:pt idx="614">
                  <c:v>61.9</c:v>
                </c:pt>
                <c:pt idx="615">
                  <c:v>62</c:v>
                </c:pt>
                <c:pt idx="616">
                  <c:v>62.1</c:v>
                </c:pt>
                <c:pt idx="617">
                  <c:v>62.2</c:v>
                </c:pt>
                <c:pt idx="618">
                  <c:v>62.3</c:v>
                </c:pt>
                <c:pt idx="619">
                  <c:v>62.4</c:v>
                </c:pt>
                <c:pt idx="620">
                  <c:v>62.5</c:v>
                </c:pt>
                <c:pt idx="621">
                  <c:v>62.6</c:v>
                </c:pt>
                <c:pt idx="622">
                  <c:v>62.7</c:v>
                </c:pt>
                <c:pt idx="623">
                  <c:v>62.8</c:v>
                </c:pt>
                <c:pt idx="624">
                  <c:v>62.9</c:v>
                </c:pt>
                <c:pt idx="625">
                  <c:v>63</c:v>
                </c:pt>
                <c:pt idx="626">
                  <c:v>63.1</c:v>
                </c:pt>
                <c:pt idx="627">
                  <c:v>63.2</c:v>
                </c:pt>
                <c:pt idx="628">
                  <c:v>63.3</c:v>
                </c:pt>
                <c:pt idx="629">
                  <c:v>63.4</c:v>
                </c:pt>
                <c:pt idx="630">
                  <c:v>63.5</c:v>
                </c:pt>
                <c:pt idx="631">
                  <c:v>63.6</c:v>
                </c:pt>
                <c:pt idx="632">
                  <c:v>63.7</c:v>
                </c:pt>
                <c:pt idx="633">
                  <c:v>63.8</c:v>
                </c:pt>
                <c:pt idx="634">
                  <c:v>63.9</c:v>
                </c:pt>
                <c:pt idx="635">
                  <c:v>64</c:v>
                </c:pt>
                <c:pt idx="636">
                  <c:v>64.099999999999994</c:v>
                </c:pt>
                <c:pt idx="637">
                  <c:v>64.2</c:v>
                </c:pt>
                <c:pt idx="638">
                  <c:v>64.3</c:v>
                </c:pt>
                <c:pt idx="639">
                  <c:v>64.400000000000006</c:v>
                </c:pt>
                <c:pt idx="640">
                  <c:v>64.5</c:v>
                </c:pt>
                <c:pt idx="641">
                  <c:v>64.599999999999994</c:v>
                </c:pt>
                <c:pt idx="642">
                  <c:v>64.7</c:v>
                </c:pt>
                <c:pt idx="643">
                  <c:v>64.8</c:v>
                </c:pt>
                <c:pt idx="644">
                  <c:v>64.900000000000006</c:v>
                </c:pt>
                <c:pt idx="645">
                  <c:v>65</c:v>
                </c:pt>
                <c:pt idx="646">
                  <c:v>65.099999999999994</c:v>
                </c:pt>
                <c:pt idx="647">
                  <c:v>65.2</c:v>
                </c:pt>
                <c:pt idx="648">
                  <c:v>65.3</c:v>
                </c:pt>
                <c:pt idx="649">
                  <c:v>65.400000000000006</c:v>
                </c:pt>
                <c:pt idx="650">
                  <c:v>65.5</c:v>
                </c:pt>
                <c:pt idx="651">
                  <c:v>65.599999999999994</c:v>
                </c:pt>
                <c:pt idx="652">
                  <c:v>65.7</c:v>
                </c:pt>
                <c:pt idx="653">
                  <c:v>65.8</c:v>
                </c:pt>
                <c:pt idx="654">
                  <c:v>65.900000000000006</c:v>
                </c:pt>
                <c:pt idx="655">
                  <c:v>66</c:v>
                </c:pt>
                <c:pt idx="656">
                  <c:v>66.099999999999994</c:v>
                </c:pt>
                <c:pt idx="657">
                  <c:v>66.2</c:v>
                </c:pt>
                <c:pt idx="658">
                  <c:v>66.3</c:v>
                </c:pt>
                <c:pt idx="659">
                  <c:v>66.400000000000006</c:v>
                </c:pt>
                <c:pt idx="660">
                  <c:v>66.5</c:v>
                </c:pt>
                <c:pt idx="661">
                  <c:v>66.599999999999994</c:v>
                </c:pt>
                <c:pt idx="662">
                  <c:v>66.7</c:v>
                </c:pt>
                <c:pt idx="663">
                  <c:v>66.8</c:v>
                </c:pt>
                <c:pt idx="664">
                  <c:v>66.900000000000006</c:v>
                </c:pt>
                <c:pt idx="665">
                  <c:v>67</c:v>
                </c:pt>
                <c:pt idx="666">
                  <c:v>67.099999999999994</c:v>
                </c:pt>
                <c:pt idx="667">
                  <c:v>67.2</c:v>
                </c:pt>
                <c:pt idx="668">
                  <c:v>67.3</c:v>
                </c:pt>
                <c:pt idx="669">
                  <c:v>67.400000000000006</c:v>
                </c:pt>
                <c:pt idx="670">
                  <c:v>67.5</c:v>
                </c:pt>
                <c:pt idx="671">
                  <c:v>67.599999999999994</c:v>
                </c:pt>
                <c:pt idx="672">
                  <c:v>67.7</c:v>
                </c:pt>
                <c:pt idx="673">
                  <c:v>67.8</c:v>
                </c:pt>
                <c:pt idx="674">
                  <c:v>67.900000000000006</c:v>
                </c:pt>
                <c:pt idx="675">
                  <c:v>68</c:v>
                </c:pt>
                <c:pt idx="676">
                  <c:v>68.099999999999994</c:v>
                </c:pt>
                <c:pt idx="677">
                  <c:v>68.2</c:v>
                </c:pt>
                <c:pt idx="678">
                  <c:v>68.3</c:v>
                </c:pt>
                <c:pt idx="679">
                  <c:v>68.400000000000006</c:v>
                </c:pt>
                <c:pt idx="680">
                  <c:v>68.5</c:v>
                </c:pt>
                <c:pt idx="681">
                  <c:v>68.599999999999994</c:v>
                </c:pt>
                <c:pt idx="682">
                  <c:v>68.7</c:v>
                </c:pt>
                <c:pt idx="683">
                  <c:v>68.8</c:v>
                </c:pt>
                <c:pt idx="684">
                  <c:v>68.900000000000006</c:v>
                </c:pt>
                <c:pt idx="685">
                  <c:v>69</c:v>
                </c:pt>
                <c:pt idx="686">
                  <c:v>69.099999999999994</c:v>
                </c:pt>
                <c:pt idx="687">
                  <c:v>69.2</c:v>
                </c:pt>
                <c:pt idx="688">
                  <c:v>69.3</c:v>
                </c:pt>
                <c:pt idx="689">
                  <c:v>69.400000000000006</c:v>
                </c:pt>
                <c:pt idx="690">
                  <c:v>69.5</c:v>
                </c:pt>
                <c:pt idx="691">
                  <c:v>69.599999999999994</c:v>
                </c:pt>
                <c:pt idx="692">
                  <c:v>69.7</c:v>
                </c:pt>
                <c:pt idx="693">
                  <c:v>69.8</c:v>
                </c:pt>
                <c:pt idx="694">
                  <c:v>69.900000000000006</c:v>
                </c:pt>
                <c:pt idx="695">
                  <c:v>70</c:v>
                </c:pt>
                <c:pt idx="696">
                  <c:v>70.099999999999994</c:v>
                </c:pt>
                <c:pt idx="697">
                  <c:v>70.2</c:v>
                </c:pt>
                <c:pt idx="698">
                  <c:v>70.3</c:v>
                </c:pt>
                <c:pt idx="699">
                  <c:v>70.400000000000006</c:v>
                </c:pt>
                <c:pt idx="700">
                  <c:v>70.5</c:v>
                </c:pt>
                <c:pt idx="701">
                  <c:v>70.599999999999994</c:v>
                </c:pt>
                <c:pt idx="702">
                  <c:v>70.7</c:v>
                </c:pt>
                <c:pt idx="703">
                  <c:v>70.8</c:v>
                </c:pt>
                <c:pt idx="704">
                  <c:v>70.900000000000006</c:v>
                </c:pt>
                <c:pt idx="705">
                  <c:v>71</c:v>
                </c:pt>
                <c:pt idx="706">
                  <c:v>71.099999999999994</c:v>
                </c:pt>
                <c:pt idx="707">
                  <c:v>71.2</c:v>
                </c:pt>
                <c:pt idx="708">
                  <c:v>71.3</c:v>
                </c:pt>
                <c:pt idx="709">
                  <c:v>71.400000000000006</c:v>
                </c:pt>
                <c:pt idx="710">
                  <c:v>71.5</c:v>
                </c:pt>
                <c:pt idx="711">
                  <c:v>71.599999999999994</c:v>
                </c:pt>
                <c:pt idx="712">
                  <c:v>71.7</c:v>
                </c:pt>
                <c:pt idx="713">
                  <c:v>71.8</c:v>
                </c:pt>
                <c:pt idx="714">
                  <c:v>71.900000000000006</c:v>
                </c:pt>
                <c:pt idx="715">
                  <c:v>72</c:v>
                </c:pt>
                <c:pt idx="716">
                  <c:v>72.099999999999994</c:v>
                </c:pt>
                <c:pt idx="717">
                  <c:v>72.2</c:v>
                </c:pt>
                <c:pt idx="718">
                  <c:v>72.3</c:v>
                </c:pt>
                <c:pt idx="719">
                  <c:v>72.400000000000006</c:v>
                </c:pt>
                <c:pt idx="720">
                  <c:v>72.5</c:v>
                </c:pt>
                <c:pt idx="721">
                  <c:v>72.599999999999994</c:v>
                </c:pt>
                <c:pt idx="722">
                  <c:v>72.7</c:v>
                </c:pt>
                <c:pt idx="723">
                  <c:v>72.8</c:v>
                </c:pt>
                <c:pt idx="724">
                  <c:v>72.900000000000006</c:v>
                </c:pt>
                <c:pt idx="725">
                  <c:v>73</c:v>
                </c:pt>
                <c:pt idx="726">
                  <c:v>73.099999999999994</c:v>
                </c:pt>
                <c:pt idx="727">
                  <c:v>73.2</c:v>
                </c:pt>
                <c:pt idx="728">
                  <c:v>73.3</c:v>
                </c:pt>
                <c:pt idx="729">
                  <c:v>73.400000000000006</c:v>
                </c:pt>
                <c:pt idx="730">
                  <c:v>73.5</c:v>
                </c:pt>
                <c:pt idx="731">
                  <c:v>73.599999999999994</c:v>
                </c:pt>
                <c:pt idx="732">
                  <c:v>73.7</c:v>
                </c:pt>
                <c:pt idx="733">
                  <c:v>73.8</c:v>
                </c:pt>
                <c:pt idx="734">
                  <c:v>73.900000000000006</c:v>
                </c:pt>
                <c:pt idx="735">
                  <c:v>74</c:v>
                </c:pt>
                <c:pt idx="736">
                  <c:v>74.099999999999994</c:v>
                </c:pt>
                <c:pt idx="737">
                  <c:v>74.2</c:v>
                </c:pt>
                <c:pt idx="738">
                  <c:v>74.3</c:v>
                </c:pt>
                <c:pt idx="739">
                  <c:v>74.400000000000006</c:v>
                </c:pt>
                <c:pt idx="740">
                  <c:v>74.5</c:v>
                </c:pt>
                <c:pt idx="741">
                  <c:v>74.599999999999994</c:v>
                </c:pt>
                <c:pt idx="742">
                  <c:v>74.7</c:v>
                </c:pt>
                <c:pt idx="743">
                  <c:v>74.8</c:v>
                </c:pt>
                <c:pt idx="744">
                  <c:v>74.900000000000006</c:v>
                </c:pt>
                <c:pt idx="745">
                  <c:v>75</c:v>
                </c:pt>
                <c:pt idx="746">
                  <c:v>75.099999999999994</c:v>
                </c:pt>
                <c:pt idx="747">
                  <c:v>75.2</c:v>
                </c:pt>
                <c:pt idx="748">
                  <c:v>75.3</c:v>
                </c:pt>
                <c:pt idx="749">
                  <c:v>75.400000000000006</c:v>
                </c:pt>
                <c:pt idx="750">
                  <c:v>75.5</c:v>
                </c:pt>
                <c:pt idx="751">
                  <c:v>75.599999999999994</c:v>
                </c:pt>
                <c:pt idx="752">
                  <c:v>75.7</c:v>
                </c:pt>
                <c:pt idx="753">
                  <c:v>75.8</c:v>
                </c:pt>
                <c:pt idx="754">
                  <c:v>75.900000000000006</c:v>
                </c:pt>
                <c:pt idx="755">
                  <c:v>76</c:v>
                </c:pt>
                <c:pt idx="756">
                  <c:v>76.099999999999994</c:v>
                </c:pt>
                <c:pt idx="757">
                  <c:v>76.2</c:v>
                </c:pt>
                <c:pt idx="758">
                  <c:v>76.3</c:v>
                </c:pt>
                <c:pt idx="759">
                  <c:v>76.400000000000006</c:v>
                </c:pt>
                <c:pt idx="760">
                  <c:v>76.5</c:v>
                </c:pt>
                <c:pt idx="761">
                  <c:v>76.599999999999994</c:v>
                </c:pt>
                <c:pt idx="762">
                  <c:v>76.7</c:v>
                </c:pt>
                <c:pt idx="763">
                  <c:v>76.8</c:v>
                </c:pt>
                <c:pt idx="764">
                  <c:v>76.900000000000006</c:v>
                </c:pt>
                <c:pt idx="765">
                  <c:v>77</c:v>
                </c:pt>
                <c:pt idx="766">
                  <c:v>77.099999999999994</c:v>
                </c:pt>
                <c:pt idx="767">
                  <c:v>77.2</c:v>
                </c:pt>
                <c:pt idx="768">
                  <c:v>77.3</c:v>
                </c:pt>
                <c:pt idx="769">
                  <c:v>77.400000000000006</c:v>
                </c:pt>
                <c:pt idx="770">
                  <c:v>77.5</c:v>
                </c:pt>
                <c:pt idx="771">
                  <c:v>77.599999999999994</c:v>
                </c:pt>
                <c:pt idx="772">
                  <c:v>77.7</c:v>
                </c:pt>
                <c:pt idx="773">
                  <c:v>77.8</c:v>
                </c:pt>
                <c:pt idx="774">
                  <c:v>77.900000000000006</c:v>
                </c:pt>
                <c:pt idx="775">
                  <c:v>78</c:v>
                </c:pt>
                <c:pt idx="776">
                  <c:v>78.099999999999994</c:v>
                </c:pt>
                <c:pt idx="777">
                  <c:v>78.2</c:v>
                </c:pt>
                <c:pt idx="778">
                  <c:v>78.3</c:v>
                </c:pt>
                <c:pt idx="779">
                  <c:v>78.400000000000006</c:v>
                </c:pt>
                <c:pt idx="780">
                  <c:v>78.5</c:v>
                </c:pt>
                <c:pt idx="781">
                  <c:v>78.599999999999994</c:v>
                </c:pt>
                <c:pt idx="782">
                  <c:v>78.7</c:v>
                </c:pt>
                <c:pt idx="783">
                  <c:v>78.8</c:v>
                </c:pt>
                <c:pt idx="784">
                  <c:v>78.900000000000006</c:v>
                </c:pt>
                <c:pt idx="785">
                  <c:v>79</c:v>
                </c:pt>
                <c:pt idx="786">
                  <c:v>79.099999999999994</c:v>
                </c:pt>
                <c:pt idx="787">
                  <c:v>79.2</c:v>
                </c:pt>
                <c:pt idx="788">
                  <c:v>79.3</c:v>
                </c:pt>
                <c:pt idx="789">
                  <c:v>79.400000000000006</c:v>
                </c:pt>
                <c:pt idx="790">
                  <c:v>79.5</c:v>
                </c:pt>
                <c:pt idx="791">
                  <c:v>79.599999999999994</c:v>
                </c:pt>
                <c:pt idx="792">
                  <c:v>79.7</c:v>
                </c:pt>
                <c:pt idx="793">
                  <c:v>79.8</c:v>
                </c:pt>
                <c:pt idx="794">
                  <c:v>79.900000000000006</c:v>
                </c:pt>
                <c:pt idx="795">
                  <c:v>80</c:v>
                </c:pt>
                <c:pt idx="796">
                  <c:v>80.099999999999994</c:v>
                </c:pt>
                <c:pt idx="797">
                  <c:v>80.2</c:v>
                </c:pt>
                <c:pt idx="798">
                  <c:v>80.3</c:v>
                </c:pt>
                <c:pt idx="799">
                  <c:v>80.400000000000006</c:v>
                </c:pt>
                <c:pt idx="800">
                  <c:v>80.5</c:v>
                </c:pt>
                <c:pt idx="801">
                  <c:v>80.599999999999994</c:v>
                </c:pt>
                <c:pt idx="802">
                  <c:v>80.7</c:v>
                </c:pt>
                <c:pt idx="803">
                  <c:v>80.8</c:v>
                </c:pt>
                <c:pt idx="804">
                  <c:v>80.900000000000006</c:v>
                </c:pt>
                <c:pt idx="805">
                  <c:v>81</c:v>
                </c:pt>
                <c:pt idx="806">
                  <c:v>81.099999999999994</c:v>
                </c:pt>
                <c:pt idx="807">
                  <c:v>81.2</c:v>
                </c:pt>
                <c:pt idx="808">
                  <c:v>81.3</c:v>
                </c:pt>
                <c:pt idx="809">
                  <c:v>81.400000000000006</c:v>
                </c:pt>
                <c:pt idx="810">
                  <c:v>81.5</c:v>
                </c:pt>
                <c:pt idx="811">
                  <c:v>81.599999999999994</c:v>
                </c:pt>
                <c:pt idx="812">
                  <c:v>81.7</c:v>
                </c:pt>
                <c:pt idx="813">
                  <c:v>81.8</c:v>
                </c:pt>
                <c:pt idx="814">
                  <c:v>81.900000000000006</c:v>
                </c:pt>
                <c:pt idx="815">
                  <c:v>82</c:v>
                </c:pt>
                <c:pt idx="816">
                  <c:v>82.1</c:v>
                </c:pt>
                <c:pt idx="817">
                  <c:v>82.2</c:v>
                </c:pt>
                <c:pt idx="818">
                  <c:v>82.3</c:v>
                </c:pt>
                <c:pt idx="819">
                  <c:v>82.4</c:v>
                </c:pt>
                <c:pt idx="820">
                  <c:v>82.5</c:v>
                </c:pt>
                <c:pt idx="821">
                  <c:v>82.6</c:v>
                </c:pt>
                <c:pt idx="822">
                  <c:v>82.7</c:v>
                </c:pt>
                <c:pt idx="823">
                  <c:v>82.8</c:v>
                </c:pt>
                <c:pt idx="824">
                  <c:v>82.9</c:v>
                </c:pt>
                <c:pt idx="825">
                  <c:v>83</c:v>
                </c:pt>
                <c:pt idx="826">
                  <c:v>83.1</c:v>
                </c:pt>
                <c:pt idx="827">
                  <c:v>83.2</c:v>
                </c:pt>
                <c:pt idx="828">
                  <c:v>83.3</c:v>
                </c:pt>
                <c:pt idx="829">
                  <c:v>83.4</c:v>
                </c:pt>
                <c:pt idx="830">
                  <c:v>83.5</c:v>
                </c:pt>
                <c:pt idx="831">
                  <c:v>83.6</c:v>
                </c:pt>
                <c:pt idx="832">
                  <c:v>83.7</c:v>
                </c:pt>
                <c:pt idx="833">
                  <c:v>83.8</c:v>
                </c:pt>
                <c:pt idx="834">
                  <c:v>83.9</c:v>
                </c:pt>
                <c:pt idx="835">
                  <c:v>84</c:v>
                </c:pt>
                <c:pt idx="836">
                  <c:v>84.1</c:v>
                </c:pt>
                <c:pt idx="837">
                  <c:v>84.2</c:v>
                </c:pt>
                <c:pt idx="838">
                  <c:v>84.3</c:v>
                </c:pt>
                <c:pt idx="839">
                  <c:v>84.4</c:v>
                </c:pt>
                <c:pt idx="840">
                  <c:v>84.5</c:v>
                </c:pt>
                <c:pt idx="841">
                  <c:v>84.6</c:v>
                </c:pt>
                <c:pt idx="842">
                  <c:v>84.7</c:v>
                </c:pt>
                <c:pt idx="843">
                  <c:v>84.8</c:v>
                </c:pt>
                <c:pt idx="844">
                  <c:v>84.9</c:v>
                </c:pt>
                <c:pt idx="845">
                  <c:v>85</c:v>
                </c:pt>
                <c:pt idx="846">
                  <c:v>85.1</c:v>
                </c:pt>
                <c:pt idx="847">
                  <c:v>85.2</c:v>
                </c:pt>
                <c:pt idx="848">
                  <c:v>85.3</c:v>
                </c:pt>
                <c:pt idx="849">
                  <c:v>85.4</c:v>
                </c:pt>
                <c:pt idx="850">
                  <c:v>85.5</c:v>
                </c:pt>
                <c:pt idx="851">
                  <c:v>85.6</c:v>
                </c:pt>
                <c:pt idx="852">
                  <c:v>85.7</c:v>
                </c:pt>
                <c:pt idx="853">
                  <c:v>85.8</c:v>
                </c:pt>
                <c:pt idx="854">
                  <c:v>85.9</c:v>
                </c:pt>
                <c:pt idx="855">
                  <c:v>86</c:v>
                </c:pt>
                <c:pt idx="856">
                  <c:v>86.1</c:v>
                </c:pt>
                <c:pt idx="857">
                  <c:v>86.2</c:v>
                </c:pt>
                <c:pt idx="858">
                  <c:v>86.3</c:v>
                </c:pt>
                <c:pt idx="859">
                  <c:v>86.4</c:v>
                </c:pt>
                <c:pt idx="860">
                  <c:v>86.5</c:v>
                </c:pt>
                <c:pt idx="861">
                  <c:v>86.6</c:v>
                </c:pt>
                <c:pt idx="862">
                  <c:v>86.7</c:v>
                </c:pt>
                <c:pt idx="863">
                  <c:v>86.8</c:v>
                </c:pt>
                <c:pt idx="864">
                  <c:v>86.9</c:v>
                </c:pt>
                <c:pt idx="865">
                  <c:v>87</c:v>
                </c:pt>
                <c:pt idx="866">
                  <c:v>87.1</c:v>
                </c:pt>
                <c:pt idx="867">
                  <c:v>87.2</c:v>
                </c:pt>
                <c:pt idx="868">
                  <c:v>87.3</c:v>
                </c:pt>
                <c:pt idx="869">
                  <c:v>87.4</c:v>
                </c:pt>
                <c:pt idx="870">
                  <c:v>87.5</c:v>
                </c:pt>
                <c:pt idx="871">
                  <c:v>87.6</c:v>
                </c:pt>
                <c:pt idx="872">
                  <c:v>87.7</c:v>
                </c:pt>
                <c:pt idx="873">
                  <c:v>87.8</c:v>
                </c:pt>
                <c:pt idx="874">
                  <c:v>87.9</c:v>
                </c:pt>
                <c:pt idx="875">
                  <c:v>88</c:v>
                </c:pt>
                <c:pt idx="876">
                  <c:v>88.1</c:v>
                </c:pt>
                <c:pt idx="877">
                  <c:v>88.2</c:v>
                </c:pt>
                <c:pt idx="878">
                  <c:v>88.3</c:v>
                </c:pt>
                <c:pt idx="879">
                  <c:v>88.4</c:v>
                </c:pt>
                <c:pt idx="880">
                  <c:v>88.5</c:v>
                </c:pt>
                <c:pt idx="881">
                  <c:v>88.6</c:v>
                </c:pt>
                <c:pt idx="882">
                  <c:v>88.7</c:v>
                </c:pt>
                <c:pt idx="883">
                  <c:v>88.8</c:v>
                </c:pt>
                <c:pt idx="884">
                  <c:v>88.9</c:v>
                </c:pt>
                <c:pt idx="885">
                  <c:v>89</c:v>
                </c:pt>
                <c:pt idx="886">
                  <c:v>89.1</c:v>
                </c:pt>
                <c:pt idx="887">
                  <c:v>89.2</c:v>
                </c:pt>
                <c:pt idx="888">
                  <c:v>89.3</c:v>
                </c:pt>
                <c:pt idx="889">
                  <c:v>89.4</c:v>
                </c:pt>
                <c:pt idx="890">
                  <c:v>89.5</c:v>
                </c:pt>
                <c:pt idx="891">
                  <c:v>89.6</c:v>
                </c:pt>
                <c:pt idx="892">
                  <c:v>89.7</c:v>
                </c:pt>
                <c:pt idx="893">
                  <c:v>89.8</c:v>
                </c:pt>
                <c:pt idx="894">
                  <c:v>89.9</c:v>
                </c:pt>
                <c:pt idx="895">
                  <c:v>90</c:v>
                </c:pt>
                <c:pt idx="896">
                  <c:v>90.1</c:v>
                </c:pt>
                <c:pt idx="897">
                  <c:v>90.2</c:v>
                </c:pt>
                <c:pt idx="898">
                  <c:v>90.3</c:v>
                </c:pt>
                <c:pt idx="899">
                  <c:v>90.4</c:v>
                </c:pt>
                <c:pt idx="900">
                  <c:v>90.5</c:v>
                </c:pt>
                <c:pt idx="901">
                  <c:v>90.6</c:v>
                </c:pt>
                <c:pt idx="902">
                  <c:v>90.7</c:v>
                </c:pt>
                <c:pt idx="903">
                  <c:v>90.8</c:v>
                </c:pt>
                <c:pt idx="904">
                  <c:v>90.9</c:v>
                </c:pt>
                <c:pt idx="905">
                  <c:v>91</c:v>
                </c:pt>
                <c:pt idx="906">
                  <c:v>91.1</c:v>
                </c:pt>
                <c:pt idx="907">
                  <c:v>91.2</c:v>
                </c:pt>
                <c:pt idx="908">
                  <c:v>91.3</c:v>
                </c:pt>
                <c:pt idx="909">
                  <c:v>91.4</c:v>
                </c:pt>
                <c:pt idx="910">
                  <c:v>91.5</c:v>
                </c:pt>
                <c:pt idx="911">
                  <c:v>91.6</c:v>
                </c:pt>
                <c:pt idx="912">
                  <c:v>91.7</c:v>
                </c:pt>
                <c:pt idx="913">
                  <c:v>91.8</c:v>
                </c:pt>
                <c:pt idx="914">
                  <c:v>91.9</c:v>
                </c:pt>
                <c:pt idx="915">
                  <c:v>92</c:v>
                </c:pt>
                <c:pt idx="916">
                  <c:v>92.1</c:v>
                </c:pt>
                <c:pt idx="917">
                  <c:v>92.2</c:v>
                </c:pt>
                <c:pt idx="918">
                  <c:v>92.3</c:v>
                </c:pt>
                <c:pt idx="919">
                  <c:v>92.4</c:v>
                </c:pt>
                <c:pt idx="920">
                  <c:v>92.5</c:v>
                </c:pt>
                <c:pt idx="921">
                  <c:v>92.6</c:v>
                </c:pt>
                <c:pt idx="922">
                  <c:v>92.7</c:v>
                </c:pt>
                <c:pt idx="923">
                  <c:v>92.8</c:v>
                </c:pt>
                <c:pt idx="924">
                  <c:v>92.9</c:v>
                </c:pt>
                <c:pt idx="925">
                  <c:v>93</c:v>
                </c:pt>
                <c:pt idx="926">
                  <c:v>93.1</c:v>
                </c:pt>
                <c:pt idx="927">
                  <c:v>93.2</c:v>
                </c:pt>
                <c:pt idx="928">
                  <c:v>93.3</c:v>
                </c:pt>
                <c:pt idx="929">
                  <c:v>93.4</c:v>
                </c:pt>
                <c:pt idx="930">
                  <c:v>93.5</c:v>
                </c:pt>
                <c:pt idx="931">
                  <c:v>93.6</c:v>
                </c:pt>
                <c:pt idx="932">
                  <c:v>93.7</c:v>
                </c:pt>
                <c:pt idx="933">
                  <c:v>93.8</c:v>
                </c:pt>
                <c:pt idx="934">
                  <c:v>93.9</c:v>
                </c:pt>
                <c:pt idx="935">
                  <c:v>94</c:v>
                </c:pt>
                <c:pt idx="936">
                  <c:v>94.1</c:v>
                </c:pt>
                <c:pt idx="937">
                  <c:v>94.2</c:v>
                </c:pt>
                <c:pt idx="938">
                  <c:v>94.3</c:v>
                </c:pt>
                <c:pt idx="939">
                  <c:v>94.4</c:v>
                </c:pt>
                <c:pt idx="940">
                  <c:v>94.5</c:v>
                </c:pt>
                <c:pt idx="941">
                  <c:v>94.6</c:v>
                </c:pt>
                <c:pt idx="942">
                  <c:v>94.7</c:v>
                </c:pt>
                <c:pt idx="943">
                  <c:v>94.8</c:v>
                </c:pt>
                <c:pt idx="944">
                  <c:v>94.9</c:v>
                </c:pt>
                <c:pt idx="945">
                  <c:v>95</c:v>
                </c:pt>
                <c:pt idx="946">
                  <c:v>95.1</c:v>
                </c:pt>
                <c:pt idx="947">
                  <c:v>95.2</c:v>
                </c:pt>
                <c:pt idx="948">
                  <c:v>95.3</c:v>
                </c:pt>
                <c:pt idx="949">
                  <c:v>95.4</c:v>
                </c:pt>
                <c:pt idx="950">
                  <c:v>95.5</c:v>
                </c:pt>
                <c:pt idx="951">
                  <c:v>95.6</c:v>
                </c:pt>
                <c:pt idx="952">
                  <c:v>95.7</c:v>
                </c:pt>
                <c:pt idx="953">
                  <c:v>95.8</c:v>
                </c:pt>
                <c:pt idx="954">
                  <c:v>95.9</c:v>
                </c:pt>
                <c:pt idx="955">
                  <c:v>96</c:v>
                </c:pt>
                <c:pt idx="956">
                  <c:v>96.1</c:v>
                </c:pt>
                <c:pt idx="957">
                  <c:v>96.2</c:v>
                </c:pt>
                <c:pt idx="958">
                  <c:v>96.3</c:v>
                </c:pt>
                <c:pt idx="959">
                  <c:v>96.4</c:v>
                </c:pt>
                <c:pt idx="960">
                  <c:v>96.5</c:v>
                </c:pt>
                <c:pt idx="961">
                  <c:v>96.6</c:v>
                </c:pt>
                <c:pt idx="962">
                  <c:v>96.7</c:v>
                </c:pt>
                <c:pt idx="963">
                  <c:v>96.8</c:v>
                </c:pt>
                <c:pt idx="964">
                  <c:v>96.9</c:v>
                </c:pt>
                <c:pt idx="965">
                  <c:v>97</c:v>
                </c:pt>
                <c:pt idx="966">
                  <c:v>97.1</c:v>
                </c:pt>
                <c:pt idx="967">
                  <c:v>97.2</c:v>
                </c:pt>
                <c:pt idx="968">
                  <c:v>97.3</c:v>
                </c:pt>
                <c:pt idx="969">
                  <c:v>97.4</c:v>
                </c:pt>
                <c:pt idx="970">
                  <c:v>97.5</c:v>
                </c:pt>
                <c:pt idx="971">
                  <c:v>97.6</c:v>
                </c:pt>
                <c:pt idx="972">
                  <c:v>97.7</c:v>
                </c:pt>
                <c:pt idx="973">
                  <c:v>97.8</c:v>
                </c:pt>
                <c:pt idx="974">
                  <c:v>97.9</c:v>
                </c:pt>
                <c:pt idx="975">
                  <c:v>98</c:v>
                </c:pt>
                <c:pt idx="976">
                  <c:v>98.1</c:v>
                </c:pt>
                <c:pt idx="977">
                  <c:v>98.2</c:v>
                </c:pt>
                <c:pt idx="978">
                  <c:v>98.3</c:v>
                </c:pt>
                <c:pt idx="979">
                  <c:v>98.4</c:v>
                </c:pt>
                <c:pt idx="980">
                  <c:v>98.5</c:v>
                </c:pt>
                <c:pt idx="981">
                  <c:v>98.6</c:v>
                </c:pt>
                <c:pt idx="982">
                  <c:v>98.7</c:v>
                </c:pt>
                <c:pt idx="983">
                  <c:v>98.8</c:v>
                </c:pt>
                <c:pt idx="984">
                  <c:v>98.9</c:v>
                </c:pt>
                <c:pt idx="985">
                  <c:v>99</c:v>
                </c:pt>
                <c:pt idx="986">
                  <c:v>99.1</c:v>
                </c:pt>
                <c:pt idx="987">
                  <c:v>99.2</c:v>
                </c:pt>
                <c:pt idx="988">
                  <c:v>99.3</c:v>
                </c:pt>
                <c:pt idx="989">
                  <c:v>99.4</c:v>
                </c:pt>
                <c:pt idx="990">
                  <c:v>99.5</c:v>
                </c:pt>
                <c:pt idx="991">
                  <c:v>99.6</c:v>
                </c:pt>
                <c:pt idx="992">
                  <c:v>99.7</c:v>
                </c:pt>
                <c:pt idx="993">
                  <c:v>99.8</c:v>
                </c:pt>
                <c:pt idx="994">
                  <c:v>99.9</c:v>
                </c:pt>
                <c:pt idx="995">
                  <c:v>100</c:v>
                </c:pt>
                <c:pt idx="996">
                  <c:v>100.1</c:v>
                </c:pt>
                <c:pt idx="997">
                  <c:v>100.2</c:v>
                </c:pt>
                <c:pt idx="998">
                  <c:v>100.3</c:v>
                </c:pt>
                <c:pt idx="999">
                  <c:v>100.4</c:v>
                </c:pt>
                <c:pt idx="1000">
                  <c:v>100.5</c:v>
                </c:pt>
                <c:pt idx="1001">
                  <c:v>100.6</c:v>
                </c:pt>
                <c:pt idx="1002">
                  <c:v>100.7</c:v>
                </c:pt>
                <c:pt idx="1003">
                  <c:v>100.8</c:v>
                </c:pt>
                <c:pt idx="1004">
                  <c:v>100.9</c:v>
                </c:pt>
                <c:pt idx="1005">
                  <c:v>101</c:v>
                </c:pt>
                <c:pt idx="1006">
                  <c:v>101.1</c:v>
                </c:pt>
                <c:pt idx="1007">
                  <c:v>101.2</c:v>
                </c:pt>
                <c:pt idx="1008">
                  <c:v>101.3</c:v>
                </c:pt>
                <c:pt idx="1009">
                  <c:v>101.4</c:v>
                </c:pt>
                <c:pt idx="1010">
                  <c:v>101.5</c:v>
                </c:pt>
                <c:pt idx="1011">
                  <c:v>101.6</c:v>
                </c:pt>
                <c:pt idx="1012">
                  <c:v>101.7</c:v>
                </c:pt>
                <c:pt idx="1013">
                  <c:v>101.8</c:v>
                </c:pt>
                <c:pt idx="1014">
                  <c:v>101.9</c:v>
                </c:pt>
                <c:pt idx="1015">
                  <c:v>102</c:v>
                </c:pt>
                <c:pt idx="1016">
                  <c:v>102.1</c:v>
                </c:pt>
                <c:pt idx="1017">
                  <c:v>102.2</c:v>
                </c:pt>
                <c:pt idx="1018">
                  <c:v>102.3</c:v>
                </c:pt>
                <c:pt idx="1019">
                  <c:v>102.4</c:v>
                </c:pt>
                <c:pt idx="1020">
                  <c:v>102.5</c:v>
                </c:pt>
                <c:pt idx="1021">
                  <c:v>102.6</c:v>
                </c:pt>
                <c:pt idx="1022">
                  <c:v>102.7</c:v>
                </c:pt>
                <c:pt idx="1023">
                  <c:v>102.8</c:v>
                </c:pt>
                <c:pt idx="1024">
                  <c:v>102.9</c:v>
                </c:pt>
                <c:pt idx="1025">
                  <c:v>103</c:v>
                </c:pt>
                <c:pt idx="1026">
                  <c:v>103.1</c:v>
                </c:pt>
                <c:pt idx="1027">
                  <c:v>103.2</c:v>
                </c:pt>
                <c:pt idx="1028">
                  <c:v>103.3</c:v>
                </c:pt>
                <c:pt idx="1029">
                  <c:v>103.4</c:v>
                </c:pt>
                <c:pt idx="1030">
                  <c:v>103.5</c:v>
                </c:pt>
                <c:pt idx="1031">
                  <c:v>103.6</c:v>
                </c:pt>
                <c:pt idx="1032">
                  <c:v>103.7</c:v>
                </c:pt>
                <c:pt idx="1033">
                  <c:v>103.8</c:v>
                </c:pt>
                <c:pt idx="1034">
                  <c:v>103.9</c:v>
                </c:pt>
                <c:pt idx="1035">
                  <c:v>104</c:v>
                </c:pt>
                <c:pt idx="1036">
                  <c:v>104.1</c:v>
                </c:pt>
                <c:pt idx="1037">
                  <c:v>104.2</c:v>
                </c:pt>
                <c:pt idx="1038">
                  <c:v>104.3</c:v>
                </c:pt>
                <c:pt idx="1039">
                  <c:v>104.4</c:v>
                </c:pt>
                <c:pt idx="1040">
                  <c:v>104.5</c:v>
                </c:pt>
                <c:pt idx="1041">
                  <c:v>104.6</c:v>
                </c:pt>
                <c:pt idx="1042">
                  <c:v>104.7</c:v>
                </c:pt>
                <c:pt idx="1043">
                  <c:v>104.8</c:v>
                </c:pt>
                <c:pt idx="1044">
                  <c:v>104.9</c:v>
                </c:pt>
                <c:pt idx="1045">
                  <c:v>105</c:v>
                </c:pt>
                <c:pt idx="1046">
                  <c:v>105.1</c:v>
                </c:pt>
                <c:pt idx="1047">
                  <c:v>105.2</c:v>
                </c:pt>
                <c:pt idx="1048">
                  <c:v>105.3</c:v>
                </c:pt>
                <c:pt idx="1049">
                  <c:v>105.4</c:v>
                </c:pt>
                <c:pt idx="1050">
                  <c:v>105.5</c:v>
                </c:pt>
                <c:pt idx="1051">
                  <c:v>105.6</c:v>
                </c:pt>
                <c:pt idx="1052">
                  <c:v>105.7</c:v>
                </c:pt>
                <c:pt idx="1053">
                  <c:v>105.8</c:v>
                </c:pt>
                <c:pt idx="1054">
                  <c:v>105.9</c:v>
                </c:pt>
                <c:pt idx="1055">
                  <c:v>106</c:v>
                </c:pt>
                <c:pt idx="1056">
                  <c:v>106.1</c:v>
                </c:pt>
                <c:pt idx="1057">
                  <c:v>106.2</c:v>
                </c:pt>
                <c:pt idx="1058">
                  <c:v>106.3</c:v>
                </c:pt>
                <c:pt idx="1059">
                  <c:v>106.4</c:v>
                </c:pt>
                <c:pt idx="1060">
                  <c:v>106.5</c:v>
                </c:pt>
                <c:pt idx="1061">
                  <c:v>106.6</c:v>
                </c:pt>
                <c:pt idx="1062">
                  <c:v>106.7</c:v>
                </c:pt>
                <c:pt idx="1063">
                  <c:v>106.8</c:v>
                </c:pt>
                <c:pt idx="1064">
                  <c:v>106.9</c:v>
                </c:pt>
                <c:pt idx="1065">
                  <c:v>107</c:v>
                </c:pt>
                <c:pt idx="1066">
                  <c:v>107.1</c:v>
                </c:pt>
                <c:pt idx="1067">
                  <c:v>107.2</c:v>
                </c:pt>
                <c:pt idx="1068">
                  <c:v>107.3</c:v>
                </c:pt>
                <c:pt idx="1069">
                  <c:v>107.4</c:v>
                </c:pt>
                <c:pt idx="1070">
                  <c:v>107.5</c:v>
                </c:pt>
                <c:pt idx="1071">
                  <c:v>107.6</c:v>
                </c:pt>
                <c:pt idx="1072">
                  <c:v>107.7</c:v>
                </c:pt>
                <c:pt idx="1073">
                  <c:v>107.8</c:v>
                </c:pt>
                <c:pt idx="1074">
                  <c:v>107.9</c:v>
                </c:pt>
                <c:pt idx="1075">
                  <c:v>108</c:v>
                </c:pt>
                <c:pt idx="1076">
                  <c:v>108.1</c:v>
                </c:pt>
                <c:pt idx="1077">
                  <c:v>108.2</c:v>
                </c:pt>
                <c:pt idx="1078">
                  <c:v>108.3</c:v>
                </c:pt>
                <c:pt idx="1079">
                  <c:v>108.4</c:v>
                </c:pt>
                <c:pt idx="1080">
                  <c:v>108.5</c:v>
                </c:pt>
                <c:pt idx="1081">
                  <c:v>108.6</c:v>
                </c:pt>
                <c:pt idx="1082">
                  <c:v>108.7</c:v>
                </c:pt>
                <c:pt idx="1083">
                  <c:v>108.8</c:v>
                </c:pt>
                <c:pt idx="1084">
                  <c:v>108.9</c:v>
                </c:pt>
                <c:pt idx="1085">
                  <c:v>109</c:v>
                </c:pt>
                <c:pt idx="1086">
                  <c:v>109.1</c:v>
                </c:pt>
                <c:pt idx="1087">
                  <c:v>109.2</c:v>
                </c:pt>
                <c:pt idx="1088">
                  <c:v>109.3</c:v>
                </c:pt>
                <c:pt idx="1089">
                  <c:v>109.4</c:v>
                </c:pt>
                <c:pt idx="1090">
                  <c:v>109.5</c:v>
                </c:pt>
                <c:pt idx="1091">
                  <c:v>109.6</c:v>
                </c:pt>
                <c:pt idx="1092">
                  <c:v>109.7</c:v>
                </c:pt>
                <c:pt idx="1093">
                  <c:v>109.8</c:v>
                </c:pt>
                <c:pt idx="1094">
                  <c:v>109.9</c:v>
                </c:pt>
                <c:pt idx="1095">
                  <c:v>110</c:v>
                </c:pt>
                <c:pt idx="1096">
                  <c:v>110.1</c:v>
                </c:pt>
                <c:pt idx="1097">
                  <c:v>110.2</c:v>
                </c:pt>
                <c:pt idx="1098">
                  <c:v>110.3</c:v>
                </c:pt>
                <c:pt idx="1099">
                  <c:v>110.4</c:v>
                </c:pt>
                <c:pt idx="1100">
                  <c:v>110.5</c:v>
                </c:pt>
                <c:pt idx="1101">
                  <c:v>110.6</c:v>
                </c:pt>
                <c:pt idx="1102">
                  <c:v>110.7</c:v>
                </c:pt>
                <c:pt idx="1103">
                  <c:v>110.8</c:v>
                </c:pt>
                <c:pt idx="1104">
                  <c:v>110.9</c:v>
                </c:pt>
                <c:pt idx="1105">
                  <c:v>111</c:v>
                </c:pt>
                <c:pt idx="1106">
                  <c:v>111.1</c:v>
                </c:pt>
                <c:pt idx="1107">
                  <c:v>111.2</c:v>
                </c:pt>
                <c:pt idx="1108">
                  <c:v>111.3</c:v>
                </c:pt>
                <c:pt idx="1109">
                  <c:v>111.4</c:v>
                </c:pt>
                <c:pt idx="1110">
                  <c:v>111.5</c:v>
                </c:pt>
                <c:pt idx="1111">
                  <c:v>111.6</c:v>
                </c:pt>
                <c:pt idx="1112">
                  <c:v>111.7</c:v>
                </c:pt>
                <c:pt idx="1113">
                  <c:v>111.8</c:v>
                </c:pt>
                <c:pt idx="1114">
                  <c:v>111.9</c:v>
                </c:pt>
                <c:pt idx="1115">
                  <c:v>112</c:v>
                </c:pt>
                <c:pt idx="1116">
                  <c:v>112.1</c:v>
                </c:pt>
                <c:pt idx="1117">
                  <c:v>112.2</c:v>
                </c:pt>
                <c:pt idx="1118">
                  <c:v>112.3</c:v>
                </c:pt>
                <c:pt idx="1119">
                  <c:v>112.4</c:v>
                </c:pt>
                <c:pt idx="1120">
                  <c:v>112.5</c:v>
                </c:pt>
                <c:pt idx="1121">
                  <c:v>112.6</c:v>
                </c:pt>
                <c:pt idx="1122">
                  <c:v>112.7</c:v>
                </c:pt>
                <c:pt idx="1123">
                  <c:v>112.8</c:v>
                </c:pt>
                <c:pt idx="1124">
                  <c:v>112.9</c:v>
                </c:pt>
                <c:pt idx="1125">
                  <c:v>113</c:v>
                </c:pt>
                <c:pt idx="1126">
                  <c:v>113.1</c:v>
                </c:pt>
                <c:pt idx="1127">
                  <c:v>113.2</c:v>
                </c:pt>
                <c:pt idx="1128">
                  <c:v>113.3</c:v>
                </c:pt>
                <c:pt idx="1129">
                  <c:v>113.4</c:v>
                </c:pt>
                <c:pt idx="1130">
                  <c:v>113.5</c:v>
                </c:pt>
                <c:pt idx="1131">
                  <c:v>113.6</c:v>
                </c:pt>
                <c:pt idx="1132">
                  <c:v>113.7</c:v>
                </c:pt>
                <c:pt idx="1133">
                  <c:v>113.8</c:v>
                </c:pt>
                <c:pt idx="1134">
                  <c:v>113.9</c:v>
                </c:pt>
                <c:pt idx="1135">
                  <c:v>114</c:v>
                </c:pt>
                <c:pt idx="1136">
                  <c:v>114.1</c:v>
                </c:pt>
                <c:pt idx="1137">
                  <c:v>114.2</c:v>
                </c:pt>
                <c:pt idx="1138">
                  <c:v>114.3</c:v>
                </c:pt>
                <c:pt idx="1139">
                  <c:v>114.4</c:v>
                </c:pt>
                <c:pt idx="1140">
                  <c:v>114.5</c:v>
                </c:pt>
                <c:pt idx="1141">
                  <c:v>114.6</c:v>
                </c:pt>
                <c:pt idx="1142">
                  <c:v>114.7</c:v>
                </c:pt>
                <c:pt idx="1143">
                  <c:v>114.8</c:v>
                </c:pt>
                <c:pt idx="1144">
                  <c:v>114.9</c:v>
                </c:pt>
                <c:pt idx="1145">
                  <c:v>115</c:v>
                </c:pt>
                <c:pt idx="1146">
                  <c:v>115.1</c:v>
                </c:pt>
                <c:pt idx="1147">
                  <c:v>115.2</c:v>
                </c:pt>
                <c:pt idx="1148">
                  <c:v>115.3</c:v>
                </c:pt>
                <c:pt idx="1149">
                  <c:v>115.4</c:v>
                </c:pt>
                <c:pt idx="1150">
                  <c:v>115.5</c:v>
                </c:pt>
                <c:pt idx="1151">
                  <c:v>115.6</c:v>
                </c:pt>
                <c:pt idx="1152">
                  <c:v>115.7</c:v>
                </c:pt>
                <c:pt idx="1153">
                  <c:v>115.8</c:v>
                </c:pt>
                <c:pt idx="1154">
                  <c:v>115.9</c:v>
                </c:pt>
                <c:pt idx="1155">
                  <c:v>116</c:v>
                </c:pt>
                <c:pt idx="1156">
                  <c:v>116.1</c:v>
                </c:pt>
                <c:pt idx="1157">
                  <c:v>116.2</c:v>
                </c:pt>
                <c:pt idx="1158">
                  <c:v>116.3</c:v>
                </c:pt>
                <c:pt idx="1159">
                  <c:v>116.4</c:v>
                </c:pt>
                <c:pt idx="1160">
                  <c:v>116.5</c:v>
                </c:pt>
                <c:pt idx="1161">
                  <c:v>116.6</c:v>
                </c:pt>
                <c:pt idx="1162">
                  <c:v>116.7</c:v>
                </c:pt>
                <c:pt idx="1163">
                  <c:v>116.8</c:v>
                </c:pt>
                <c:pt idx="1164">
                  <c:v>116.9</c:v>
                </c:pt>
                <c:pt idx="1165">
                  <c:v>117</c:v>
                </c:pt>
                <c:pt idx="1166">
                  <c:v>117.1</c:v>
                </c:pt>
                <c:pt idx="1167">
                  <c:v>117.2</c:v>
                </c:pt>
                <c:pt idx="1168">
                  <c:v>117.3</c:v>
                </c:pt>
                <c:pt idx="1169">
                  <c:v>117.4</c:v>
                </c:pt>
                <c:pt idx="1170">
                  <c:v>117.5</c:v>
                </c:pt>
                <c:pt idx="1171">
                  <c:v>117.6</c:v>
                </c:pt>
                <c:pt idx="1172">
                  <c:v>117.7</c:v>
                </c:pt>
                <c:pt idx="1173">
                  <c:v>117.8</c:v>
                </c:pt>
                <c:pt idx="1174">
                  <c:v>117.9</c:v>
                </c:pt>
                <c:pt idx="1175">
                  <c:v>118</c:v>
                </c:pt>
                <c:pt idx="1176">
                  <c:v>118.1</c:v>
                </c:pt>
                <c:pt idx="1177">
                  <c:v>118.2</c:v>
                </c:pt>
                <c:pt idx="1178">
                  <c:v>118.3</c:v>
                </c:pt>
                <c:pt idx="1179">
                  <c:v>118.4</c:v>
                </c:pt>
                <c:pt idx="1180">
                  <c:v>118.5</c:v>
                </c:pt>
                <c:pt idx="1181">
                  <c:v>118.6</c:v>
                </c:pt>
                <c:pt idx="1182">
                  <c:v>118.7</c:v>
                </c:pt>
                <c:pt idx="1183">
                  <c:v>118.8</c:v>
                </c:pt>
                <c:pt idx="1184">
                  <c:v>118.9</c:v>
                </c:pt>
                <c:pt idx="1185">
                  <c:v>119</c:v>
                </c:pt>
                <c:pt idx="1186">
                  <c:v>119.1</c:v>
                </c:pt>
                <c:pt idx="1187">
                  <c:v>119.2</c:v>
                </c:pt>
                <c:pt idx="1188">
                  <c:v>119.3</c:v>
                </c:pt>
                <c:pt idx="1189">
                  <c:v>119.4</c:v>
                </c:pt>
                <c:pt idx="1190">
                  <c:v>119.5</c:v>
                </c:pt>
                <c:pt idx="1191">
                  <c:v>119.6</c:v>
                </c:pt>
                <c:pt idx="1192">
                  <c:v>119.7</c:v>
                </c:pt>
                <c:pt idx="1193">
                  <c:v>119.8</c:v>
                </c:pt>
                <c:pt idx="1194">
                  <c:v>119.9</c:v>
                </c:pt>
                <c:pt idx="1195">
                  <c:v>120</c:v>
                </c:pt>
                <c:pt idx="1196">
                  <c:v>120.1</c:v>
                </c:pt>
                <c:pt idx="1197">
                  <c:v>120.2</c:v>
                </c:pt>
                <c:pt idx="1198">
                  <c:v>120.3</c:v>
                </c:pt>
                <c:pt idx="1199">
                  <c:v>120.4</c:v>
                </c:pt>
                <c:pt idx="1200">
                  <c:v>120.5</c:v>
                </c:pt>
                <c:pt idx="1201">
                  <c:v>120.6</c:v>
                </c:pt>
                <c:pt idx="1202">
                  <c:v>120.7</c:v>
                </c:pt>
                <c:pt idx="1203">
                  <c:v>120.8</c:v>
                </c:pt>
                <c:pt idx="1204">
                  <c:v>120.9</c:v>
                </c:pt>
                <c:pt idx="1205">
                  <c:v>121</c:v>
                </c:pt>
                <c:pt idx="1206">
                  <c:v>121.1</c:v>
                </c:pt>
                <c:pt idx="1207">
                  <c:v>121.2</c:v>
                </c:pt>
                <c:pt idx="1208">
                  <c:v>121.3</c:v>
                </c:pt>
                <c:pt idx="1209">
                  <c:v>121.4</c:v>
                </c:pt>
                <c:pt idx="1210">
                  <c:v>121.5</c:v>
                </c:pt>
                <c:pt idx="1211">
                  <c:v>121.6</c:v>
                </c:pt>
                <c:pt idx="1212">
                  <c:v>121.7</c:v>
                </c:pt>
                <c:pt idx="1213">
                  <c:v>121.8</c:v>
                </c:pt>
                <c:pt idx="1214">
                  <c:v>121.9</c:v>
                </c:pt>
                <c:pt idx="1215">
                  <c:v>122</c:v>
                </c:pt>
                <c:pt idx="1216">
                  <c:v>122.1</c:v>
                </c:pt>
                <c:pt idx="1217">
                  <c:v>122.2</c:v>
                </c:pt>
                <c:pt idx="1218">
                  <c:v>122.3</c:v>
                </c:pt>
                <c:pt idx="1219">
                  <c:v>122.4</c:v>
                </c:pt>
                <c:pt idx="1220">
                  <c:v>122.5</c:v>
                </c:pt>
                <c:pt idx="1221">
                  <c:v>122.6</c:v>
                </c:pt>
                <c:pt idx="1222">
                  <c:v>122.7</c:v>
                </c:pt>
                <c:pt idx="1223">
                  <c:v>122.8</c:v>
                </c:pt>
                <c:pt idx="1224">
                  <c:v>122.9</c:v>
                </c:pt>
                <c:pt idx="1225">
                  <c:v>123</c:v>
                </c:pt>
                <c:pt idx="1226">
                  <c:v>123.1</c:v>
                </c:pt>
                <c:pt idx="1227">
                  <c:v>123.2</c:v>
                </c:pt>
                <c:pt idx="1228">
                  <c:v>123.3</c:v>
                </c:pt>
                <c:pt idx="1229">
                  <c:v>123.4</c:v>
                </c:pt>
                <c:pt idx="1230">
                  <c:v>123.5</c:v>
                </c:pt>
                <c:pt idx="1231">
                  <c:v>123.6</c:v>
                </c:pt>
                <c:pt idx="1232">
                  <c:v>123.7</c:v>
                </c:pt>
                <c:pt idx="1233">
                  <c:v>123.8</c:v>
                </c:pt>
                <c:pt idx="1234">
                  <c:v>123.9</c:v>
                </c:pt>
                <c:pt idx="1235">
                  <c:v>124</c:v>
                </c:pt>
              </c:numCache>
            </c:numRef>
          </c:xVal>
          <c:yVal>
            <c:numRef>
              <c:f>Arkusz1!$B$5:$B$1240</c:f>
              <c:numCache>
                <c:formatCode>General</c:formatCode>
                <c:ptCount val="1236"/>
                <c:pt idx="2">
                  <c:v>5.0787008472245425</c:v>
                </c:pt>
                <c:pt idx="3">
                  <c:v>4.4845296770673775</c:v>
                </c:pt>
                <c:pt idx="4">
                  <c:v>4.9652840311875659</c:v>
                </c:pt>
                <c:pt idx="5">
                  <c:v>5.2982420391736733</c:v>
                </c:pt>
                <c:pt idx="6">
                  <c:v>5.6824485914039817</c:v>
                </c:pt>
                <c:pt idx="7">
                  <c:v>4.9629413063639793</c:v>
                </c:pt>
                <c:pt idx="8">
                  <c:v>4.6791948515277939</c:v>
                </c:pt>
                <c:pt idx="9">
                  <c:v>4.4193683386253637</c:v>
                </c:pt>
                <c:pt idx="10">
                  <c:v>3.7801634156088602</c:v>
                </c:pt>
                <c:pt idx="11">
                  <c:v>3.1410683825253543</c:v>
                </c:pt>
                <c:pt idx="12">
                  <c:v>3.2051223435094336</c:v>
                </c:pt>
                <c:pt idx="13">
                  <c:v>3.1436877145974629</c:v>
                </c:pt>
                <c:pt idx="14">
                  <c:v>3.0569801822623313</c:v>
                </c:pt>
                <c:pt idx="15">
                  <c:v>3.2312884947147489</c:v>
                </c:pt>
                <c:pt idx="16">
                  <c:v>2.4881060885278221</c:v>
                </c:pt>
                <c:pt idx="17">
                  <c:v>2.1994661627187</c:v>
                </c:pt>
                <c:pt idx="18">
                  <c:v>2.0820750094294089</c:v>
                </c:pt>
                <c:pt idx="19">
                  <c:v>2.482901969165388</c:v>
                </c:pt>
                <c:pt idx="20">
                  <c:v>2.6649994609889349</c:v>
                </c:pt>
                <c:pt idx="21">
                  <c:v>3.6469297926595052</c:v>
                </c:pt>
                <c:pt idx="22">
                  <c:v>4.4532481579039587</c:v>
                </c:pt>
                <c:pt idx="23">
                  <c:v>5.0002956710409521</c:v>
                </c:pt>
                <c:pt idx="24">
                  <c:v>4.2937382591233675</c:v>
                </c:pt>
                <c:pt idx="25">
                  <c:v>5.0899048565912137</c:v>
                </c:pt>
                <c:pt idx="26">
                  <c:v>4.4601359276996302</c:v>
                </c:pt>
                <c:pt idx="27">
                  <c:v>5.5406145142645764</c:v>
                </c:pt>
                <c:pt idx="28">
                  <c:v>5.4155757450517275</c:v>
                </c:pt>
                <c:pt idx="29">
                  <c:v>5.4868774095100834</c:v>
                </c:pt>
                <c:pt idx="30">
                  <c:v>5.0900930142528713</c:v>
                </c:pt>
                <c:pt idx="31">
                  <c:v>5.2268450527704022</c:v>
                </c:pt>
                <c:pt idx="32">
                  <c:v>5.1480277940884074</c:v>
                </c:pt>
                <c:pt idx="33">
                  <c:v>4.6408270136790959</c:v>
                </c:pt>
                <c:pt idx="34">
                  <c:v>4.0542722619104961</c:v>
                </c:pt>
                <c:pt idx="35">
                  <c:v>4.0895544707568385</c:v>
                </c:pt>
                <c:pt idx="36">
                  <c:v>4.1663367079183997</c:v>
                </c:pt>
                <c:pt idx="37">
                  <c:v>4.2764269997127675</c:v>
                </c:pt>
                <c:pt idx="38">
                  <c:v>4.0742623137964857</c:v>
                </c:pt>
                <c:pt idx="39">
                  <c:v>4.6778620122712713</c:v>
                </c:pt>
                <c:pt idx="40">
                  <c:v>5.7973585202839395</c:v>
                </c:pt>
                <c:pt idx="41">
                  <c:v>6.318624908856397</c:v>
                </c:pt>
                <c:pt idx="42">
                  <c:v>6.2665159496223657</c:v>
                </c:pt>
                <c:pt idx="43">
                  <c:v>5.4891758363264902</c:v>
                </c:pt>
                <c:pt idx="44">
                  <c:v>5.197281639006416</c:v>
                </c:pt>
                <c:pt idx="45">
                  <c:v>6.2083974541367324</c:v>
                </c:pt>
                <c:pt idx="46">
                  <c:v>6.1104573053237825</c:v>
                </c:pt>
                <c:pt idx="47">
                  <c:v>6.4025875577529865</c:v>
                </c:pt>
                <c:pt idx="48">
                  <c:v>6.2718555005827819</c:v>
                </c:pt>
                <c:pt idx="49">
                  <c:v>5.4699111324138645</c:v>
                </c:pt>
                <c:pt idx="50">
                  <c:v>5.8953563152238413</c:v>
                </c:pt>
                <c:pt idx="51">
                  <c:v>4.7120003280542146</c:v>
                </c:pt>
                <c:pt idx="52">
                  <c:v>4.3408976082906499</c:v>
                </c:pt>
                <c:pt idx="53">
                  <c:v>4.7847566078345585</c:v>
                </c:pt>
                <c:pt idx="54">
                  <c:v>5.7254726291020344</c:v>
                </c:pt>
                <c:pt idx="55">
                  <c:v>6.0602172702328145</c:v>
                </c:pt>
                <c:pt idx="56">
                  <c:v>5.1040627224675603</c:v>
                </c:pt>
                <c:pt idx="57">
                  <c:v>6.1749638758385368</c:v>
                </c:pt>
                <c:pt idx="58">
                  <c:v>5.5223080661545509</c:v>
                </c:pt>
                <c:pt idx="59">
                  <c:v>5.5409462412964441</c:v>
                </c:pt>
                <c:pt idx="60">
                  <c:v>5.5508194155855604</c:v>
                </c:pt>
                <c:pt idx="61">
                  <c:v>5.4133726201781762</c:v>
                </c:pt>
                <c:pt idx="62">
                  <c:v>5.71819415303165</c:v>
                </c:pt>
                <c:pt idx="63">
                  <c:v>5.8068977504642376</c:v>
                </c:pt>
                <c:pt idx="64">
                  <c:v>5.0191504279299224</c:v>
                </c:pt>
                <c:pt idx="65">
                  <c:v>4.7670486918822306</c:v>
                </c:pt>
                <c:pt idx="66">
                  <c:v>4.4307187105483763</c:v>
                </c:pt>
                <c:pt idx="67">
                  <c:v>4.4186230058395308</c:v>
                </c:pt>
                <c:pt idx="68">
                  <c:v>3.2675773504739789</c:v>
                </c:pt>
                <c:pt idx="69">
                  <c:v>3.2462841841645229</c:v>
                </c:pt>
                <c:pt idx="70">
                  <c:v>3.2421733139669544</c:v>
                </c:pt>
                <c:pt idx="71">
                  <c:v>3.4999654540483083</c:v>
                </c:pt>
                <c:pt idx="72">
                  <c:v>3.5667043423398832</c:v>
                </c:pt>
                <c:pt idx="73">
                  <c:v>3.5128095123751377</c:v>
                </c:pt>
                <c:pt idx="74">
                  <c:v>4.3193326181572242</c:v>
                </c:pt>
                <c:pt idx="75">
                  <c:v>4.3396668188421321</c:v>
                </c:pt>
                <c:pt idx="76">
                  <c:v>3.8627476013492767</c:v>
                </c:pt>
                <c:pt idx="77">
                  <c:v>4.40039934410001</c:v>
                </c:pt>
                <c:pt idx="78">
                  <c:v>5.1421994857775477</c:v>
                </c:pt>
                <c:pt idx="79">
                  <c:v>5.2781028343798324</c:v>
                </c:pt>
                <c:pt idx="80">
                  <c:v>4.8971158966032409</c:v>
                </c:pt>
                <c:pt idx="81">
                  <c:v>4.8704017126545924</c:v>
                </c:pt>
                <c:pt idx="82">
                  <c:v>4.9405081258093935</c:v>
                </c:pt>
                <c:pt idx="83">
                  <c:v>4.9403450113548431</c:v>
                </c:pt>
                <c:pt idx="84">
                  <c:v>4.8614868115302148</c:v>
                </c:pt>
                <c:pt idx="85">
                  <c:v>5.066996669140968</c:v>
                </c:pt>
                <c:pt idx="86">
                  <c:v>5.1707671576522527</c:v>
                </c:pt>
                <c:pt idx="87">
                  <c:v>4.9506701276486318</c:v>
                </c:pt>
                <c:pt idx="88">
                  <c:v>4.4097575587733688</c:v>
                </c:pt>
                <c:pt idx="89">
                  <c:v>3.8350331913606479</c:v>
                </c:pt>
                <c:pt idx="90">
                  <c:v>4.1158821064931885</c:v>
                </c:pt>
                <c:pt idx="91">
                  <c:v>3.9847215507582452</c:v>
                </c:pt>
                <c:pt idx="92">
                  <c:v>3.9759588002739874</c:v>
                </c:pt>
                <c:pt idx="93">
                  <c:v>3.5866042004911822</c:v>
                </c:pt>
                <c:pt idx="94">
                  <c:v>2.6989107781113284</c:v>
                </c:pt>
                <c:pt idx="95">
                  <c:v>3.1420437949723419</c:v>
                </c:pt>
                <c:pt idx="96">
                  <c:v>2.3301135486327729</c:v>
                </c:pt>
                <c:pt idx="97">
                  <c:v>2.2028407042249607</c:v>
                </c:pt>
                <c:pt idx="98">
                  <c:v>2.1984890995253892</c:v>
                </c:pt>
                <c:pt idx="99">
                  <c:v>3.032216845349891</c:v>
                </c:pt>
                <c:pt idx="100">
                  <c:v>2.9493021656240268</c:v>
                </c:pt>
                <c:pt idx="101">
                  <c:v>3.2506164959774897</c:v>
                </c:pt>
                <c:pt idx="102">
                  <c:v>3.9236688176034487</c:v>
                </c:pt>
                <c:pt idx="103">
                  <c:v>3.9314722824587234</c:v>
                </c:pt>
                <c:pt idx="104">
                  <c:v>4.2826742978728811</c:v>
                </c:pt>
                <c:pt idx="105">
                  <c:v>4.3552395022778905</c:v>
                </c:pt>
                <c:pt idx="106">
                  <c:v>3.8880954291532848</c:v>
                </c:pt>
                <c:pt idx="107">
                  <c:v>4.2630320094541689</c:v>
                </c:pt>
                <c:pt idx="108">
                  <c:v>4.4865156026924105</c:v>
                </c:pt>
                <c:pt idx="109">
                  <c:v>5.5265239389748544</c:v>
                </c:pt>
                <c:pt idx="110">
                  <c:v>5.3002661502164523</c:v>
                </c:pt>
                <c:pt idx="111">
                  <c:v>5.262666038959793</c:v>
                </c:pt>
                <c:pt idx="112">
                  <c:v>5.0272440258870486</c:v>
                </c:pt>
                <c:pt idx="113">
                  <c:v>4.3350884917021073</c:v>
                </c:pt>
                <c:pt idx="114">
                  <c:v>4.3272408791226153</c:v>
                </c:pt>
                <c:pt idx="115">
                  <c:v>4.5120692349528833</c:v>
                </c:pt>
                <c:pt idx="116">
                  <c:v>4.2478822536143479</c:v>
                </c:pt>
                <c:pt idx="117">
                  <c:v>4.8481556950195861</c:v>
                </c:pt>
                <c:pt idx="118">
                  <c:v>4.4946141368327117</c:v>
                </c:pt>
                <c:pt idx="119">
                  <c:v>4.3421327944026764</c:v>
                </c:pt>
                <c:pt idx="120">
                  <c:v>3.64930129838221</c:v>
                </c:pt>
                <c:pt idx="121">
                  <c:v>3.6682318244700247</c:v>
                </c:pt>
                <c:pt idx="122">
                  <c:v>3.6561443575123556</c:v>
                </c:pt>
                <c:pt idx="123">
                  <c:v>3.7364145998336196</c:v>
                </c:pt>
                <c:pt idx="124">
                  <c:v>3.8609356763012572</c:v>
                </c:pt>
                <c:pt idx="125">
                  <c:v>5.0876931677279353</c:v>
                </c:pt>
                <c:pt idx="126">
                  <c:v>4.7927721808790276</c:v>
                </c:pt>
                <c:pt idx="127">
                  <c:v>5.1514940086698155</c:v>
                </c:pt>
                <c:pt idx="128">
                  <c:v>5.1259101224350747</c:v>
                </c:pt>
                <c:pt idx="129">
                  <c:v>5.5602780568414785</c:v>
                </c:pt>
                <c:pt idx="130">
                  <c:v>6.3310684820532375</c:v>
                </c:pt>
                <c:pt idx="131">
                  <c:v>5.828493652380109</c:v>
                </c:pt>
                <c:pt idx="132">
                  <c:v>5.6887934350735305</c:v>
                </c:pt>
                <c:pt idx="133">
                  <c:v>6.1757331649088494</c:v>
                </c:pt>
                <c:pt idx="134">
                  <c:v>6.5300688488646177</c:v>
                </c:pt>
                <c:pt idx="135">
                  <c:v>6.6223432966217803</c:v>
                </c:pt>
                <c:pt idx="136">
                  <c:v>5.725394823432409</c:v>
                </c:pt>
                <c:pt idx="137">
                  <c:v>5.7756280499999759</c:v>
                </c:pt>
                <c:pt idx="138">
                  <c:v>5.8065150209557341</c:v>
                </c:pt>
                <c:pt idx="139">
                  <c:v>5.5189937193021894</c:v>
                </c:pt>
                <c:pt idx="140">
                  <c:v>5.4324572367290758</c:v>
                </c:pt>
                <c:pt idx="141">
                  <c:v>5.395830939718655</c:v>
                </c:pt>
                <c:pt idx="142">
                  <c:v>5.7159702467782321</c:v>
                </c:pt>
                <c:pt idx="143">
                  <c:v>6.188128124152299</c:v>
                </c:pt>
                <c:pt idx="144">
                  <c:v>5.5910565079698014</c:v>
                </c:pt>
                <c:pt idx="145">
                  <c:v>4.6727030410596759</c:v>
                </c:pt>
                <c:pt idx="146">
                  <c:v>4.5320883078896852</c:v>
                </c:pt>
                <c:pt idx="147">
                  <c:v>4.6451151654812861</c:v>
                </c:pt>
                <c:pt idx="148">
                  <c:v>4.5325073713122164</c:v>
                </c:pt>
                <c:pt idx="149">
                  <c:v>4.6742348327750056</c:v>
                </c:pt>
                <c:pt idx="150">
                  <c:v>4.2047079687816318</c:v>
                </c:pt>
                <c:pt idx="151">
                  <c:v>4.2498593016483994</c:v>
                </c:pt>
                <c:pt idx="152">
                  <c:v>4.2515780604390558</c:v>
                </c:pt>
                <c:pt idx="153">
                  <c:v>3.9823615088587956</c:v>
                </c:pt>
                <c:pt idx="154">
                  <c:v>3.1648671062641891</c:v>
                </c:pt>
                <c:pt idx="155">
                  <c:v>3.4688039849170891</c:v>
                </c:pt>
                <c:pt idx="156">
                  <c:v>4.4212930395651791</c:v>
                </c:pt>
                <c:pt idx="157">
                  <c:v>4.4153877024071271</c:v>
                </c:pt>
                <c:pt idx="158">
                  <c:v>4.5363158990221084</c:v>
                </c:pt>
                <c:pt idx="159">
                  <c:v>5.3001840315305371</c:v>
                </c:pt>
                <c:pt idx="160">
                  <c:v>5.1066375030299662</c:v>
                </c:pt>
                <c:pt idx="161">
                  <c:v>5.1387741418579935</c:v>
                </c:pt>
                <c:pt idx="162">
                  <c:v>4.2821937350056105</c:v>
                </c:pt>
                <c:pt idx="163">
                  <c:v>3.8421323096988846</c:v>
                </c:pt>
                <c:pt idx="164">
                  <c:v>3.8287874165241487</c:v>
                </c:pt>
                <c:pt idx="165">
                  <c:v>3.6853709828857397</c:v>
                </c:pt>
                <c:pt idx="166">
                  <c:v>4.4482785718482107</c:v>
                </c:pt>
                <c:pt idx="167">
                  <c:v>4.2222921633026083</c:v>
                </c:pt>
                <c:pt idx="168">
                  <c:v>4.2899089347549229</c:v>
                </c:pt>
                <c:pt idx="169">
                  <c:v>3.7275163000488072</c:v>
                </c:pt>
                <c:pt idx="170">
                  <c:v>2.7609525658503089</c:v>
                </c:pt>
                <c:pt idx="171">
                  <c:v>2.4725794242553403</c:v>
                </c:pt>
                <c:pt idx="172">
                  <c:v>3.3423712677151309</c:v>
                </c:pt>
                <c:pt idx="173">
                  <c:v>3.438962514983066</c:v>
                </c:pt>
                <c:pt idx="174">
                  <c:v>3.5921998743840078</c:v>
                </c:pt>
                <c:pt idx="175">
                  <c:v>3.582595243579934</c:v>
                </c:pt>
                <c:pt idx="176">
                  <c:v>4.0181003267382955</c:v>
                </c:pt>
                <c:pt idx="177">
                  <c:v>2.9656560606977505</c:v>
                </c:pt>
                <c:pt idx="178">
                  <c:v>2.319660645665079</c:v>
                </c:pt>
                <c:pt idx="179">
                  <c:v>2.7662880817541815</c:v>
                </c:pt>
                <c:pt idx="180">
                  <c:v>3.8991093290700674</c:v>
                </c:pt>
                <c:pt idx="181">
                  <c:v>3.9154010304459828</c:v>
                </c:pt>
                <c:pt idx="182">
                  <c:v>3.9875388814540562</c:v>
                </c:pt>
                <c:pt idx="183">
                  <c:v>3.7656433374073432</c:v>
                </c:pt>
                <c:pt idx="184">
                  <c:v>4.1157119800551651</c:v>
                </c:pt>
                <c:pt idx="185">
                  <c:v>3.6075729031100447</c:v>
                </c:pt>
                <c:pt idx="186">
                  <c:v>3.6157023418350249</c:v>
                </c:pt>
                <c:pt idx="187">
                  <c:v>3.4247371345193733</c:v>
                </c:pt>
                <c:pt idx="188">
                  <c:v>4.0457698127710486</c:v>
                </c:pt>
                <c:pt idx="189">
                  <c:v>4.3900058276597207</c:v>
                </c:pt>
                <c:pt idx="190">
                  <c:v>3.8045447206509708</c:v>
                </c:pt>
                <c:pt idx="191">
                  <c:v>3.2811145759744487</c:v>
                </c:pt>
                <c:pt idx="192">
                  <c:v>4.199864160894597</c:v>
                </c:pt>
                <c:pt idx="193">
                  <c:v>4.5884397865596611</c:v>
                </c:pt>
                <c:pt idx="194">
                  <c:v>4.086996295847511</c:v>
                </c:pt>
                <c:pt idx="195">
                  <c:v>4.8901838344876385</c:v>
                </c:pt>
                <c:pt idx="196">
                  <c:v>5.5185945381675925</c:v>
                </c:pt>
                <c:pt idx="197">
                  <c:v>5.4816848922387562</c:v>
                </c:pt>
                <c:pt idx="198">
                  <c:v>6.3273255447571115</c:v>
                </c:pt>
                <c:pt idx="199">
                  <c:v>5.9016613226054018</c:v>
                </c:pt>
                <c:pt idx="200">
                  <c:v>5.4880208697340915</c:v>
                </c:pt>
                <c:pt idx="201">
                  <c:v>6.7127250267871288</c:v>
                </c:pt>
                <c:pt idx="202">
                  <c:v>6.465415561797716</c:v>
                </c:pt>
                <c:pt idx="203">
                  <c:v>5.5635771160893528</c:v>
                </c:pt>
                <c:pt idx="204">
                  <c:v>5.7922222444658233</c:v>
                </c:pt>
                <c:pt idx="205">
                  <c:v>6.534308688612116</c:v>
                </c:pt>
                <c:pt idx="206">
                  <c:v>6.1593941146618594</c:v>
                </c:pt>
                <c:pt idx="207">
                  <c:v>5.805340733595215</c:v>
                </c:pt>
                <c:pt idx="208">
                  <c:v>6.6146261966548252</c:v>
                </c:pt>
                <c:pt idx="209">
                  <c:v>6.1552790338463943</c:v>
                </c:pt>
                <c:pt idx="210">
                  <c:v>6.0707588734264695</c:v>
                </c:pt>
                <c:pt idx="211">
                  <c:v>6.3821463856321401</c:v>
                </c:pt>
                <c:pt idx="212">
                  <c:v>5.2554214493105169</c:v>
                </c:pt>
                <c:pt idx="213">
                  <c:v>4.895958404599928</c:v>
                </c:pt>
                <c:pt idx="214">
                  <c:v>5.0437127337649352</c:v>
                </c:pt>
                <c:pt idx="215">
                  <c:v>4.3316849391431624</c:v>
                </c:pt>
                <c:pt idx="216">
                  <c:v>3.539701510559119</c:v>
                </c:pt>
                <c:pt idx="217">
                  <c:v>2.7515605128268001</c:v>
                </c:pt>
                <c:pt idx="218">
                  <c:v>2.6371541237568237</c:v>
                </c:pt>
                <c:pt idx="219">
                  <c:v>1.8298861267559985</c:v>
                </c:pt>
                <c:pt idx="220">
                  <c:v>1.8118438260835075</c:v>
                </c:pt>
                <c:pt idx="221">
                  <c:v>2.6866199889497397</c:v>
                </c:pt>
                <c:pt idx="222">
                  <c:v>3.359714845091609</c:v>
                </c:pt>
                <c:pt idx="223">
                  <c:v>4.274781160376814</c:v>
                </c:pt>
                <c:pt idx="224">
                  <c:v>4.4094723300731484</c:v>
                </c:pt>
                <c:pt idx="225">
                  <c:v>4.225226279522043</c:v>
                </c:pt>
                <c:pt idx="226">
                  <c:v>5.0986180894664663</c:v>
                </c:pt>
                <c:pt idx="227">
                  <c:v>5.0578049840809758</c:v>
                </c:pt>
                <c:pt idx="228">
                  <c:v>5.8308437016024683</c:v>
                </c:pt>
                <c:pt idx="229">
                  <c:v>5.6980342483978967</c:v>
                </c:pt>
                <c:pt idx="230">
                  <c:v>5.7120089781528165</c:v>
                </c:pt>
                <c:pt idx="231">
                  <c:v>6.0073772560927567</c:v>
                </c:pt>
                <c:pt idx="232">
                  <c:v>5.1571823141509885</c:v>
                </c:pt>
                <c:pt idx="233">
                  <c:v>5.0019756717415751</c:v>
                </c:pt>
                <c:pt idx="234">
                  <c:v>4.0920480291653272</c:v>
                </c:pt>
                <c:pt idx="235">
                  <c:v>4.0397515616319843</c:v>
                </c:pt>
                <c:pt idx="236">
                  <c:v>4.7463815753154588</c:v>
                </c:pt>
                <c:pt idx="237">
                  <c:v>4.8513725209146292</c:v>
                </c:pt>
                <c:pt idx="238">
                  <c:v>4.946421910570713</c:v>
                </c:pt>
                <c:pt idx="239">
                  <c:v>4.3569350704895546</c:v>
                </c:pt>
                <c:pt idx="240">
                  <c:v>4.3185835655833129</c:v>
                </c:pt>
                <c:pt idx="241">
                  <c:v>5.4594613281739877</c:v>
                </c:pt>
                <c:pt idx="242">
                  <c:v>5.7484575204701907</c:v>
                </c:pt>
                <c:pt idx="243">
                  <c:v>5.6327847555757957</c:v>
                </c:pt>
                <c:pt idx="244">
                  <c:v>5.3979288904680081</c:v>
                </c:pt>
                <c:pt idx="245">
                  <c:v>5.3608911550537854</c:v>
                </c:pt>
                <c:pt idx="246">
                  <c:v>5.6504752001108782</c:v>
                </c:pt>
                <c:pt idx="247">
                  <c:v>5.0361500736828138</c:v>
                </c:pt>
                <c:pt idx="248">
                  <c:v>4.956142043188172</c:v>
                </c:pt>
                <c:pt idx="249">
                  <c:v>5.4576300592983484</c:v>
                </c:pt>
                <c:pt idx="250">
                  <c:v>5.1874984186418951</c:v>
                </c:pt>
                <c:pt idx="251">
                  <c:v>6.2412717808797122</c:v>
                </c:pt>
                <c:pt idx="252">
                  <c:v>5.9141523006275163</c:v>
                </c:pt>
                <c:pt idx="253">
                  <c:v>4.9407810424433833</c:v>
                </c:pt>
                <c:pt idx="254">
                  <c:v>5.1950649602477075</c:v>
                </c:pt>
                <c:pt idx="255">
                  <c:v>4.6013593861897899</c:v>
                </c:pt>
                <c:pt idx="256">
                  <c:v>4.5423301350282639</c:v>
                </c:pt>
                <c:pt idx="257">
                  <c:v>4.7059296126825929</c:v>
                </c:pt>
                <c:pt idx="258">
                  <c:v>4.6678100598727177</c:v>
                </c:pt>
                <c:pt idx="259">
                  <c:v>4.3723680298874656</c:v>
                </c:pt>
                <c:pt idx="260">
                  <c:v>4.5413580289948667</c:v>
                </c:pt>
                <c:pt idx="261">
                  <c:v>4.5476440383567986</c:v>
                </c:pt>
                <c:pt idx="262">
                  <c:v>3.8186377489782393</c:v>
                </c:pt>
                <c:pt idx="263">
                  <c:v>3.3118544788997006</c:v>
                </c:pt>
                <c:pt idx="264">
                  <c:v>3.5498985169187147</c:v>
                </c:pt>
                <c:pt idx="265">
                  <c:v>3.4266189963148408</c:v>
                </c:pt>
                <c:pt idx="266">
                  <c:v>3.4661426365726098</c:v>
                </c:pt>
                <c:pt idx="267">
                  <c:v>3.5668138041405126</c:v>
                </c:pt>
                <c:pt idx="268">
                  <c:v>3.1212790291232309</c:v>
                </c:pt>
                <c:pt idx="269">
                  <c:v>3.1486012608148748</c:v>
                </c:pt>
                <c:pt idx="270">
                  <c:v>3.6894940897913195</c:v>
                </c:pt>
                <c:pt idx="271">
                  <c:v>3.3536709761128232</c:v>
                </c:pt>
                <c:pt idx="272">
                  <c:v>4.151206087010606</c:v>
                </c:pt>
                <c:pt idx="273">
                  <c:v>4.214807894126138</c:v>
                </c:pt>
                <c:pt idx="274">
                  <c:v>4.7063625398622149</c:v>
                </c:pt>
                <c:pt idx="275">
                  <c:v>4.4228504221173885</c:v>
                </c:pt>
                <c:pt idx="276">
                  <c:v>4.9730246527312163</c:v>
                </c:pt>
                <c:pt idx="277">
                  <c:v>5.4611156994544423</c:v>
                </c:pt>
                <c:pt idx="278">
                  <c:v>5.6458486739255651</c:v>
                </c:pt>
                <c:pt idx="279">
                  <c:v>6.2168931846652375</c:v>
                </c:pt>
                <c:pt idx="280">
                  <c:v>6.5097688534589926</c:v>
                </c:pt>
                <c:pt idx="281">
                  <c:v>6.0532424315437572</c:v>
                </c:pt>
                <c:pt idx="282">
                  <c:v>6.1743138684414536</c:v>
                </c:pt>
                <c:pt idx="283">
                  <c:v>6.1502046613506698</c:v>
                </c:pt>
                <c:pt idx="284">
                  <c:v>6.0307468288183772</c:v>
                </c:pt>
                <c:pt idx="285">
                  <c:v>5.7442371276722124</c:v>
                </c:pt>
                <c:pt idx="286">
                  <c:v>5.6276653736078659</c:v>
                </c:pt>
                <c:pt idx="287">
                  <c:v>4.990201155060868</c:v>
                </c:pt>
                <c:pt idx="288">
                  <c:v>4.7436101316223125</c:v>
                </c:pt>
                <c:pt idx="289">
                  <c:v>4.690070306452081</c:v>
                </c:pt>
                <c:pt idx="290">
                  <c:v>4.6281005687114432</c:v>
                </c:pt>
                <c:pt idx="291">
                  <c:v>4.7175905152079034</c:v>
                </c:pt>
                <c:pt idx="292">
                  <c:v>5.0431999605850955</c:v>
                </c:pt>
                <c:pt idx="293">
                  <c:v>5.2177430446243562</c:v>
                </c:pt>
                <c:pt idx="294">
                  <c:v>4.6341785603692101</c:v>
                </c:pt>
                <c:pt idx="295">
                  <c:v>4.3678658424888912</c:v>
                </c:pt>
                <c:pt idx="296">
                  <c:v>4.7234031106964949</c:v>
                </c:pt>
                <c:pt idx="297">
                  <c:v>4.6770860465893245</c:v>
                </c:pt>
                <c:pt idx="298">
                  <c:v>4.5932898315583515</c:v>
                </c:pt>
                <c:pt idx="299">
                  <c:v>4.41710684505858</c:v>
                </c:pt>
                <c:pt idx="300">
                  <c:v>4.1780072266198625</c:v>
                </c:pt>
                <c:pt idx="301">
                  <c:v>3.5963227584552317</c:v>
                </c:pt>
                <c:pt idx="302">
                  <c:v>3.7288290612287569</c:v>
                </c:pt>
                <c:pt idx="303">
                  <c:v>2.8072055805577998</c:v>
                </c:pt>
                <c:pt idx="304">
                  <c:v>2.221015432774311</c:v>
                </c:pt>
                <c:pt idx="305">
                  <c:v>2.0298035640105874</c:v>
                </c:pt>
                <c:pt idx="306">
                  <c:v>2.1336056029248334</c:v>
                </c:pt>
                <c:pt idx="307">
                  <c:v>1.4357008890252858</c:v>
                </c:pt>
                <c:pt idx="308">
                  <c:v>1.5531419605652761</c:v>
                </c:pt>
                <c:pt idx="309">
                  <c:v>1.8400723845365352</c:v>
                </c:pt>
                <c:pt idx="310">
                  <c:v>1.9191794310614236</c:v>
                </c:pt>
                <c:pt idx="311">
                  <c:v>2.9159451738637405</c:v>
                </c:pt>
                <c:pt idx="312">
                  <c:v>4.0448428650390289</c:v>
                </c:pt>
                <c:pt idx="313">
                  <c:v>3.5530997664342419</c:v>
                </c:pt>
                <c:pt idx="314">
                  <c:v>3.5237784532577447</c:v>
                </c:pt>
                <c:pt idx="315">
                  <c:v>4.3320985512937336</c:v>
                </c:pt>
                <c:pt idx="316">
                  <c:v>4.5529828277323618</c:v>
                </c:pt>
                <c:pt idx="317">
                  <c:v>4.9167712214737103</c:v>
                </c:pt>
                <c:pt idx="318">
                  <c:v>5.0582045075108608</c:v>
                </c:pt>
                <c:pt idx="319">
                  <c:v>5.5635375444184616</c:v>
                </c:pt>
                <c:pt idx="320">
                  <c:v>5.9142922640834881</c:v>
                </c:pt>
                <c:pt idx="321">
                  <c:v>6.4407542817105572</c:v>
                </c:pt>
                <c:pt idx="322">
                  <c:v>6.560876413716108</c:v>
                </c:pt>
                <c:pt idx="323">
                  <c:v>5.6413797777201484</c:v>
                </c:pt>
                <c:pt idx="324">
                  <c:v>5.7245045355232662</c:v>
                </c:pt>
                <c:pt idx="325">
                  <c:v>5.6790930498070802</c:v>
                </c:pt>
                <c:pt idx="326">
                  <c:v>5.1183269271954996</c:v>
                </c:pt>
                <c:pt idx="327">
                  <c:v>5.6305744024854416</c:v>
                </c:pt>
                <c:pt idx="328">
                  <c:v>5.9938140395406085</c:v>
                </c:pt>
                <c:pt idx="329">
                  <c:v>6.1091259900505035</c:v>
                </c:pt>
                <c:pt idx="330">
                  <c:v>6.1324054763683575</c:v>
                </c:pt>
                <c:pt idx="331">
                  <c:v>6.4267219493205152</c:v>
                </c:pt>
                <c:pt idx="332">
                  <c:v>6.350078666770778</c:v>
                </c:pt>
                <c:pt idx="333">
                  <c:v>5.5180111587907952</c:v>
                </c:pt>
                <c:pt idx="334">
                  <c:v>6.1515121622141358</c:v>
                </c:pt>
                <c:pt idx="335">
                  <c:v>6.7319446463776353</c:v>
                </c:pt>
                <c:pt idx="336">
                  <c:v>7.5823029800073174</c:v>
                </c:pt>
                <c:pt idx="337">
                  <c:v>7.1029440391203051</c:v>
                </c:pt>
                <c:pt idx="338">
                  <c:v>6.3723657732764485</c:v>
                </c:pt>
                <c:pt idx="339">
                  <c:v>5.9625496440189085</c:v>
                </c:pt>
                <c:pt idx="340">
                  <c:v>5.9951571913960571</c:v>
                </c:pt>
                <c:pt idx="341">
                  <c:v>5.3985199146600689</c:v>
                </c:pt>
                <c:pt idx="342">
                  <c:v>5.2845195862918208</c:v>
                </c:pt>
                <c:pt idx="343">
                  <c:v>4.827719254162564</c:v>
                </c:pt>
                <c:pt idx="344">
                  <c:v>4.5428676561990358</c:v>
                </c:pt>
                <c:pt idx="345">
                  <c:v>4.265783470311737</c:v>
                </c:pt>
                <c:pt idx="346">
                  <c:v>4.2117896845338914</c:v>
                </c:pt>
                <c:pt idx="347">
                  <c:v>3.4336333905823597</c:v>
                </c:pt>
                <c:pt idx="348">
                  <c:v>4.0532377611826025</c:v>
                </c:pt>
                <c:pt idx="349">
                  <c:v>4.0888301938440916</c:v>
                </c:pt>
                <c:pt idx="350">
                  <c:v>3.7085397520021828</c:v>
                </c:pt>
                <c:pt idx="351">
                  <c:v>3.8806731222572073</c:v>
                </c:pt>
                <c:pt idx="352">
                  <c:v>4.03406335480107</c:v>
                </c:pt>
                <c:pt idx="353">
                  <c:v>3.2219638583814008</c:v>
                </c:pt>
                <c:pt idx="354">
                  <c:v>3.1253515703787333</c:v>
                </c:pt>
                <c:pt idx="355">
                  <c:v>4.3110914822481403</c:v>
                </c:pt>
                <c:pt idx="356">
                  <c:v>3.9242477137881977</c:v>
                </c:pt>
                <c:pt idx="357">
                  <c:v>3.2839018142827774</c:v>
                </c:pt>
                <c:pt idx="358">
                  <c:v>3.1638174653560136</c:v>
                </c:pt>
                <c:pt idx="359">
                  <c:v>2.5956089625527174</c:v>
                </c:pt>
                <c:pt idx="360">
                  <c:v>2.832881112584988</c:v>
                </c:pt>
                <c:pt idx="361">
                  <c:v>2.9189080979400188</c:v>
                </c:pt>
                <c:pt idx="362">
                  <c:v>2.4605988758231443</c:v>
                </c:pt>
                <c:pt idx="363">
                  <c:v>2.2977537214262052</c:v>
                </c:pt>
                <c:pt idx="364">
                  <c:v>2.2924198988701794</c:v>
                </c:pt>
                <c:pt idx="365">
                  <c:v>3.4432935191779683</c:v>
                </c:pt>
                <c:pt idx="366">
                  <c:v>2.714091740268699</c:v>
                </c:pt>
                <c:pt idx="367">
                  <c:v>2.6661545737775976</c:v>
                </c:pt>
                <c:pt idx="368">
                  <c:v>2.5948151420648662</c:v>
                </c:pt>
                <c:pt idx="369">
                  <c:v>2.6546716919266076</c:v>
                </c:pt>
                <c:pt idx="370">
                  <c:v>2.8686173064186007</c:v>
                </c:pt>
                <c:pt idx="371">
                  <c:v>2.6454414094797793</c:v>
                </c:pt>
                <c:pt idx="372">
                  <c:v>2.7073948232489533</c:v>
                </c:pt>
                <c:pt idx="373">
                  <c:v>3.1298346435891555</c:v>
                </c:pt>
                <c:pt idx="374">
                  <c:v>4.0419683952373271</c:v>
                </c:pt>
                <c:pt idx="375">
                  <c:v>5.0783646552871957</c:v>
                </c:pt>
                <c:pt idx="376">
                  <c:v>3.8360673702014232</c:v>
                </c:pt>
                <c:pt idx="377">
                  <c:v>3.4244999098280653</c:v>
                </c:pt>
                <c:pt idx="378">
                  <c:v>3.3036752210985476</c:v>
                </c:pt>
                <c:pt idx="379">
                  <c:v>4.2457646016214925</c:v>
                </c:pt>
                <c:pt idx="380">
                  <c:v>4.7136365527702786</c:v>
                </c:pt>
                <c:pt idx="381">
                  <c:v>5.3436461518217087</c:v>
                </c:pt>
                <c:pt idx="382">
                  <c:v>5.7506218323476439</c:v>
                </c:pt>
                <c:pt idx="383">
                  <c:v>5.70286935561088</c:v>
                </c:pt>
                <c:pt idx="384">
                  <c:v>5.0915014207041303</c:v>
                </c:pt>
                <c:pt idx="385">
                  <c:v>4.4499295856461103</c:v>
                </c:pt>
                <c:pt idx="386">
                  <c:v>3.4296296701502964</c:v>
                </c:pt>
                <c:pt idx="387">
                  <c:v>3.5375311365213533</c:v>
                </c:pt>
                <c:pt idx="388">
                  <c:v>3.4938727494921453</c:v>
                </c:pt>
                <c:pt idx="389">
                  <c:v>3.7608018824402309</c:v>
                </c:pt>
                <c:pt idx="390">
                  <c:v>3.4708282666705035</c:v>
                </c:pt>
                <c:pt idx="391">
                  <c:v>3.379674148598427</c:v>
                </c:pt>
                <c:pt idx="392">
                  <c:v>3.3971428822661052</c:v>
                </c:pt>
                <c:pt idx="393">
                  <c:v>3.3733780952868555</c:v>
                </c:pt>
                <c:pt idx="394">
                  <c:v>3.2373010852419082</c:v>
                </c:pt>
                <c:pt idx="395">
                  <c:v>3.3641153517055913</c:v>
                </c:pt>
                <c:pt idx="396">
                  <c:v>4.1437177805275578</c:v>
                </c:pt>
                <c:pt idx="397">
                  <c:v>4.2701233448837703</c:v>
                </c:pt>
                <c:pt idx="398">
                  <c:v>4.5666454108559673</c:v>
                </c:pt>
                <c:pt idx="399">
                  <c:v>5.132010891602806</c:v>
                </c:pt>
                <c:pt idx="400">
                  <c:v>4.8803203187774793</c:v>
                </c:pt>
                <c:pt idx="401">
                  <c:v>4.4823690040699962</c:v>
                </c:pt>
                <c:pt idx="402">
                  <c:v>4.1550960505783685</c:v>
                </c:pt>
                <c:pt idx="403">
                  <c:v>4.0616270700895711</c:v>
                </c:pt>
                <c:pt idx="404">
                  <c:v>4.6649049516791221</c:v>
                </c:pt>
                <c:pt idx="405">
                  <c:v>5.0301387302456462</c:v>
                </c:pt>
                <c:pt idx="406">
                  <c:v>4.9200680416278466</c:v>
                </c:pt>
                <c:pt idx="407">
                  <c:v>3.8176599921299239</c:v>
                </c:pt>
                <c:pt idx="408">
                  <c:v>4.8718932151142837</c:v>
                </c:pt>
                <c:pt idx="409">
                  <c:v>4.921266119026158</c:v>
                </c:pt>
                <c:pt idx="410">
                  <c:v>5.0643840441119954</c:v>
                </c:pt>
                <c:pt idx="411">
                  <c:v>5.0950099305345571</c:v>
                </c:pt>
                <c:pt idx="412">
                  <c:v>5.602258988430461</c:v>
                </c:pt>
                <c:pt idx="413">
                  <c:v>6.3518330213868328</c:v>
                </c:pt>
                <c:pt idx="414">
                  <c:v>5.5081604212169486</c:v>
                </c:pt>
                <c:pt idx="415">
                  <c:v>4.4629967299883013</c:v>
                </c:pt>
                <c:pt idx="416">
                  <c:v>5.3402912737389849</c:v>
                </c:pt>
                <c:pt idx="417">
                  <c:v>5.536607610665266</c:v>
                </c:pt>
                <c:pt idx="418">
                  <c:v>5.5401881864935554</c:v>
                </c:pt>
                <c:pt idx="419">
                  <c:v>4.343064608236535</c:v>
                </c:pt>
                <c:pt idx="420">
                  <c:v>4.3472183290644324</c:v>
                </c:pt>
                <c:pt idx="421">
                  <c:v>3.6477839406351849</c:v>
                </c:pt>
                <c:pt idx="422">
                  <c:v>4.784964040063076</c:v>
                </c:pt>
                <c:pt idx="423">
                  <c:v>4.0436763818807853</c:v>
                </c:pt>
                <c:pt idx="424">
                  <c:v>3.3695820842592439</c:v>
                </c:pt>
                <c:pt idx="425">
                  <c:v>3.42253857107425</c:v>
                </c:pt>
                <c:pt idx="426">
                  <c:v>4.6683590144154694</c:v>
                </c:pt>
                <c:pt idx="427">
                  <c:v>4.5618679509666649</c:v>
                </c:pt>
                <c:pt idx="428">
                  <c:v>4.3981962992170294</c:v>
                </c:pt>
                <c:pt idx="429">
                  <c:v>4.4952356278261174</c:v>
                </c:pt>
                <c:pt idx="430">
                  <c:v>5.4201224540105564</c:v>
                </c:pt>
                <c:pt idx="431">
                  <c:v>5.5349563308215322</c:v>
                </c:pt>
                <c:pt idx="432">
                  <c:v>5.7181463413367162</c:v>
                </c:pt>
                <c:pt idx="433">
                  <c:v>4.5336064199715524</c:v>
                </c:pt>
                <c:pt idx="434">
                  <c:v>4.7027673364070512</c:v>
                </c:pt>
                <c:pt idx="435">
                  <c:v>4.9945971550754216</c:v>
                </c:pt>
                <c:pt idx="436">
                  <c:v>6.0182610317499927</c:v>
                </c:pt>
                <c:pt idx="437">
                  <c:v>5.0162356796057077</c:v>
                </c:pt>
                <c:pt idx="438">
                  <c:v>3.8881034348054806</c:v>
                </c:pt>
                <c:pt idx="439">
                  <c:v>4.3589885780426991</c:v>
                </c:pt>
                <c:pt idx="440">
                  <c:v>4.3100848812398</c:v>
                </c:pt>
                <c:pt idx="441">
                  <c:v>3.4291571571538051</c:v>
                </c:pt>
                <c:pt idx="442">
                  <c:v>3.8877205405136643</c:v>
                </c:pt>
                <c:pt idx="443">
                  <c:v>3.7825759191070598</c:v>
                </c:pt>
                <c:pt idx="444">
                  <c:v>3.7527715256712426</c:v>
                </c:pt>
                <c:pt idx="445">
                  <c:v>3.5861476725714811</c:v>
                </c:pt>
                <c:pt idx="446">
                  <c:v>3.1082873657052095</c:v>
                </c:pt>
                <c:pt idx="447">
                  <c:v>2.807269045930997</c:v>
                </c:pt>
                <c:pt idx="448">
                  <c:v>3.0178317654627458</c:v>
                </c:pt>
                <c:pt idx="449">
                  <c:v>3.8284579840539501</c:v>
                </c:pt>
                <c:pt idx="450">
                  <c:v>4.015953141872016</c:v>
                </c:pt>
                <c:pt idx="451">
                  <c:v>4.0859696926474198</c:v>
                </c:pt>
                <c:pt idx="452">
                  <c:v>4.0695790800499472</c:v>
                </c:pt>
                <c:pt idx="453">
                  <c:v>3.7666204052828447</c:v>
                </c:pt>
                <c:pt idx="454">
                  <c:v>4.4807678308368502</c:v>
                </c:pt>
                <c:pt idx="455">
                  <c:v>5.2072883643058754</c:v>
                </c:pt>
                <c:pt idx="456">
                  <c:v>5.3031338524726079</c:v>
                </c:pt>
                <c:pt idx="457">
                  <c:v>5.360629232667435</c:v>
                </c:pt>
                <c:pt idx="458">
                  <c:v>4.5834981413890734</c:v>
                </c:pt>
                <c:pt idx="459">
                  <c:v>5.1941310246874384</c:v>
                </c:pt>
                <c:pt idx="460">
                  <c:v>4.5659263567231019</c:v>
                </c:pt>
                <c:pt idx="461">
                  <c:v>4.5816729104828973</c:v>
                </c:pt>
                <c:pt idx="462">
                  <c:v>4.6253761717267752</c:v>
                </c:pt>
                <c:pt idx="463">
                  <c:v>4.6652504355409707</c:v>
                </c:pt>
                <c:pt idx="464">
                  <c:v>4.0133089521898038</c:v>
                </c:pt>
                <c:pt idx="465">
                  <c:v>3.3928586517265722</c:v>
                </c:pt>
                <c:pt idx="466">
                  <c:v>2.8501402803644349</c:v>
                </c:pt>
                <c:pt idx="467">
                  <c:v>3.9034650384124925</c:v>
                </c:pt>
                <c:pt idx="468">
                  <c:v>4.7947737435605413</c:v>
                </c:pt>
                <c:pt idx="469">
                  <c:v>5.7007372680472486</c:v>
                </c:pt>
                <c:pt idx="470">
                  <c:v>4.7849637856106222</c:v>
                </c:pt>
                <c:pt idx="471">
                  <c:v>4.8530430868717707</c:v>
                </c:pt>
                <c:pt idx="472">
                  <c:v>4.1847173302315577</c:v>
                </c:pt>
                <c:pt idx="473">
                  <c:v>4.0351809448224545</c:v>
                </c:pt>
                <c:pt idx="474">
                  <c:v>4.970754926450323</c:v>
                </c:pt>
                <c:pt idx="475">
                  <c:v>5.048458423309282</c:v>
                </c:pt>
                <c:pt idx="476">
                  <c:v>5.9822529933881201</c:v>
                </c:pt>
                <c:pt idx="477">
                  <c:v>5.7995945521271111</c:v>
                </c:pt>
                <c:pt idx="478">
                  <c:v>5.515089420301126</c:v>
                </c:pt>
                <c:pt idx="479">
                  <c:v>5.128161012698178</c:v>
                </c:pt>
                <c:pt idx="480">
                  <c:v>4.2279789859185231</c:v>
                </c:pt>
                <c:pt idx="481">
                  <c:v>4.3336740046886266</c:v>
                </c:pt>
                <c:pt idx="482">
                  <c:v>4.7092118429704257</c:v>
                </c:pt>
                <c:pt idx="483">
                  <c:v>5.8350417332812183</c:v>
                </c:pt>
                <c:pt idx="484">
                  <c:v>5.8765925484126296</c:v>
                </c:pt>
                <c:pt idx="485">
                  <c:v>5.906247045069362</c:v>
                </c:pt>
                <c:pt idx="486">
                  <c:v>6.0783482518717227</c:v>
                </c:pt>
                <c:pt idx="487">
                  <c:v>5.219644834602386</c:v>
                </c:pt>
                <c:pt idx="488">
                  <c:v>5.3858172434614344</c:v>
                </c:pt>
                <c:pt idx="489">
                  <c:v>5.0061497820179781</c:v>
                </c:pt>
                <c:pt idx="490">
                  <c:v>4.9655092749110903</c:v>
                </c:pt>
                <c:pt idx="491">
                  <c:v>5.438818665429495</c:v>
                </c:pt>
                <c:pt idx="492">
                  <c:v>5.3808019572590604</c:v>
                </c:pt>
                <c:pt idx="493">
                  <c:v>4.9765595375248086</c:v>
                </c:pt>
                <c:pt idx="494">
                  <c:v>3.9032707234594004</c:v>
                </c:pt>
                <c:pt idx="495">
                  <c:v>3.9586303171348671</c:v>
                </c:pt>
                <c:pt idx="496">
                  <c:v>3.0167025082734664</c:v>
                </c:pt>
                <c:pt idx="497">
                  <c:v>3.264352180343649</c:v>
                </c:pt>
                <c:pt idx="498">
                  <c:v>3.5590972848341407</c:v>
                </c:pt>
                <c:pt idx="499">
                  <c:v>4.2723999899313743</c:v>
                </c:pt>
                <c:pt idx="500">
                  <c:v>3.772677415712923</c:v>
                </c:pt>
                <c:pt idx="501">
                  <c:v>3.8256160316694063</c:v>
                </c:pt>
                <c:pt idx="502">
                  <c:v>3.7306683127724982</c:v>
                </c:pt>
                <c:pt idx="503">
                  <c:v>4.5023296501298198</c:v>
                </c:pt>
                <c:pt idx="504">
                  <c:v>4.9147363606682077</c:v>
                </c:pt>
                <c:pt idx="505">
                  <c:v>6.0497977327460646</c:v>
                </c:pt>
                <c:pt idx="506">
                  <c:v>6.6756921850291508</c:v>
                </c:pt>
                <c:pt idx="507">
                  <c:v>7.8545118759557777</c:v>
                </c:pt>
                <c:pt idx="508">
                  <c:v>7.3726154818265996</c:v>
                </c:pt>
                <c:pt idx="509">
                  <c:v>7.2637436405035611</c:v>
                </c:pt>
                <c:pt idx="510">
                  <c:v>7.3037081630597962</c:v>
                </c:pt>
                <c:pt idx="511">
                  <c:v>7.3082700637597062</c:v>
                </c:pt>
                <c:pt idx="512">
                  <c:v>7.8651764699013098</c:v>
                </c:pt>
                <c:pt idx="513">
                  <c:v>7.8774864343237505</c:v>
                </c:pt>
                <c:pt idx="514">
                  <c:v>7.5425139632064093</c:v>
                </c:pt>
                <c:pt idx="515">
                  <c:v>7.0304646858694486</c:v>
                </c:pt>
                <c:pt idx="516">
                  <c:v>6.2365595229061803</c:v>
                </c:pt>
                <c:pt idx="517">
                  <c:v>6.0507684247790952</c:v>
                </c:pt>
                <c:pt idx="518">
                  <c:v>5.2776820430713327</c:v>
                </c:pt>
                <c:pt idx="519">
                  <c:v>6.2730981918806172</c:v>
                </c:pt>
                <c:pt idx="520">
                  <c:v>6.3379315400475926</c:v>
                </c:pt>
                <c:pt idx="521">
                  <c:v>5.4296642706480274</c:v>
                </c:pt>
                <c:pt idx="522">
                  <c:v>6.0750254568241182</c:v>
                </c:pt>
                <c:pt idx="523">
                  <c:v>5.0045013604253477</c:v>
                </c:pt>
                <c:pt idx="524">
                  <c:v>5.6289934616416319</c:v>
                </c:pt>
                <c:pt idx="525">
                  <c:v>4.9958295323254873</c:v>
                </c:pt>
                <c:pt idx="526">
                  <c:v>5.9344672844202551</c:v>
                </c:pt>
                <c:pt idx="527">
                  <c:v>5.6947997976642908</c:v>
                </c:pt>
                <c:pt idx="528">
                  <c:v>5.6973930333728262</c:v>
                </c:pt>
                <c:pt idx="529">
                  <c:v>5.2877790829281421</c:v>
                </c:pt>
                <c:pt idx="530">
                  <c:v>4.2018089917871082</c:v>
                </c:pt>
                <c:pt idx="531">
                  <c:v>3.6944061316122969</c:v>
                </c:pt>
                <c:pt idx="532">
                  <c:v>3.8333815689712676</c:v>
                </c:pt>
                <c:pt idx="533">
                  <c:v>4.2815389136421844</c:v>
                </c:pt>
                <c:pt idx="534">
                  <c:v>4.4595540489684478</c:v>
                </c:pt>
                <c:pt idx="535">
                  <c:v>3.7840063279153573</c:v>
                </c:pt>
                <c:pt idx="536">
                  <c:v>4.984317224565471</c:v>
                </c:pt>
                <c:pt idx="537">
                  <c:v>4.2292729150679387</c:v>
                </c:pt>
                <c:pt idx="538">
                  <c:v>4.1504573680686905</c:v>
                </c:pt>
                <c:pt idx="539">
                  <c:v>3.976228037043914</c:v>
                </c:pt>
                <c:pt idx="540">
                  <c:v>4.1363786167430128</c:v>
                </c:pt>
                <c:pt idx="541">
                  <c:v>4.218804437170192</c:v>
                </c:pt>
                <c:pt idx="542">
                  <c:v>5.11180984657301</c:v>
                </c:pt>
                <c:pt idx="543">
                  <c:v>5.5305310272188173</c:v>
                </c:pt>
                <c:pt idx="544">
                  <c:v>5.0419082270280136</c:v>
                </c:pt>
                <c:pt idx="545">
                  <c:v>5.9489780008841668</c:v>
                </c:pt>
                <c:pt idx="546">
                  <c:v>5.6819578399417656</c:v>
                </c:pt>
                <c:pt idx="547">
                  <c:v>4.4817210484057979</c:v>
                </c:pt>
                <c:pt idx="548">
                  <c:v>4.196089143076704</c:v>
                </c:pt>
                <c:pt idx="549">
                  <c:v>5.0639519620124505</c:v>
                </c:pt>
                <c:pt idx="550">
                  <c:v>4.874970500473415</c:v>
                </c:pt>
                <c:pt idx="551">
                  <c:v>5.780093305835476</c:v>
                </c:pt>
                <c:pt idx="552">
                  <c:v>6.8444796285164005</c:v>
                </c:pt>
                <c:pt idx="553">
                  <c:v>6.6490489106697108</c:v>
                </c:pt>
                <c:pt idx="554">
                  <c:v>6.0868666492649464</c:v>
                </c:pt>
                <c:pt idx="555">
                  <c:v>5.4692617071558391</c:v>
                </c:pt>
                <c:pt idx="556">
                  <c:v>4.3261688832475231</c:v>
                </c:pt>
                <c:pt idx="557">
                  <c:v>4.7852848432585677</c:v>
                </c:pt>
                <c:pt idx="558">
                  <c:v>5.3103269243657651</c:v>
                </c:pt>
                <c:pt idx="559">
                  <c:v>5.5796229709714549</c:v>
                </c:pt>
                <c:pt idx="560">
                  <c:v>5.0011219547686734</c:v>
                </c:pt>
                <c:pt idx="561">
                  <c:v>5.264792244571197</c:v>
                </c:pt>
                <c:pt idx="562">
                  <c:v>4.5439649691274306</c:v>
                </c:pt>
                <c:pt idx="563">
                  <c:v>3.9252472779735772</c:v>
                </c:pt>
                <c:pt idx="564">
                  <c:v>3.5122927502124632</c:v>
                </c:pt>
                <c:pt idx="565">
                  <c:v>3.8245559856287263</c:v>
                </c:pt>
                <c:pt idx="566">
                  <c:v>3.8310586011892016</c:v>
                </c:pt>
                <c:pt idx="567">
                  <c:v>4.2470096182742081</c:v>
                </c:pt>
                <c:pt idx="568">
                  <c:v>4.478874647572689</c:v>
                </c:pt>
                <c:pt idx="569">
                  <c:v>4.1485983556545616</c:v>
                </c:pt>
                <c:pt idx="570">
                  <c:v>4.1892230184072581</c:v>
                </c:pt>
                <c:pt idx="571">
                  <c:v>4.8306698544077475</c:v>
                </c:pt>
                <c:pt idx="572">
                  <c:v>4.466954729330836</c:v>
                </c:pt>
                <c:pt idx="573">
                  <c:v>4.5823804341345911</c:v>
                </c:pt>
                <c:pt idx="574">
                  <c:v>4.5444991876808922</c:v>
                </c:pt>
                <c:pt idx="575">
                  <c:v>5.0641107562385983</c:v>
                </c:pt>
                <c:pt idx="576">
                  <c:v>5.1569645097050483</c:v>
                </c:pt>
                <c:pt idx="577">
                  <c:v>5.1509153782760437</c:v>
                </c:pt>
                <c:pt idx="578">
                  <c:v>5.7439568990809313</c:v>
                </c:pt>
                <c:pt idx="579">
                  <c:v>4.9826444585181964</c:v>
                </c:pt>
                <c:pt idx="580">
                  <c:v>4.9040733170124398</c:v>
                </c:pt>
                <c:pt idx="581">
                  <c:v>4.5803178367558628</c:v>
                </c:pt>
                <c:pt idx="582">
                  <c:v>3.6056405895405668</c:v>
                </c:pt>
                <c:pt idx="583">
                  <c:v>3.5180121489339284</c:v>
                </c:pt>
                <c:pt idx="584">
                  <c:v>3.3760380159372496</c:v>
                </c:pt>
                <c:pt idx="585">
                  <c:v>3.0234865934243431</c:v>
                </c:pt>
                <c:pt idx="586">
                  <c:v>2.2256696823301634</c:v>
                </c:pt>
                <c:pt idx="587">
                  <c:v>2.2119622399896435</c:v>
                </c:pt>
                <c:pt idx="588">
                  <c:v>2.2717564902489604</c:v>
                </c:pt>
                <c:pt idx="589">
                  <c:v>1.3531297210841373</c:v>
                </c:pt>
                <c:pt idx="590">
                  <c:v>1.6074867109473552</c:v>
                </c:pt>
                <c:pt idx="591">
                  <c:v>2.0941643907242606</c:v>
                </c:pt>
                <c:pt idx="592">
                  <c:v>2.6413977194463434</c:v>
                </c:pt>
                <c:pt idx="593">
                  <c:v>2.7225062512622706</c:v>
                </c:pt>
                <c:pt idx="594">
                  <c:v>3.9133199288179488</c:v>
                </c:pt>
                <c:pt idx="595">
                  <c:v>3.5646422301596479</c:v>
                </c:pt>
                <c:pt idx="596">
                  <c:v>3.4413271022265821</c:v>
                </c:pt>
                <c:pt idx="597">
                  <c:v>3.7026687622612258</c:v>
                </c:pt>
                <c:pt idx="598">
                  <c:v>3.3105151965839337</c:v>
                </c:pt>
                <c:pt idx="599">
                  <c:v>4.4549725216578828</c:v>
                </c:pt>
                <c:pt idx="600">
                  <c:v>4.4138160180875277</c:v>
                </c:pt>
                <c:pt idx="601">
                  <c:v>4.6958727643907849</c:v>
                </c:pt>
                <c:pt idx="602">
                  <c:v>4.4507574879023117</c:v>
                </c:pt>
                <c:pt idx="603">
                  <c:v>4.0508157051139513</c:v>
                </c:pt>
                <c:pt idx="604">
                  <c:v>4.1784658744085261</c:v>
                </c:pt>
                <c:pt idx="605">
                  <c:v>3.5536930616628144</c:v>
                </c:pt>
                <c:pt idx="606">
                  <c:v>4.4975490705785468</c:v>
                </c:pt>
                <c:pt idx="607">
                  <c:v>5.438354710731816</c:v>
                </c:pt>
                <c:pt idx="608">
                  <c:v>5.3558390958434154</c:v>
                </c:pt>
                <c:pt idx="609">
                  <c:v>6.1613848373233386</c:v>
                </c:pt>
                <c:pt idx="610">
                  <c:v>4.9784740257291595</c:v>
                </c:pt>
                <c:pt idx="611">
                  <c:v>5.9922687161595913</c:v>
                </c:pt>
                <c:pt idx="612">
                  <c:v>5.5468150064306565</c:v>
                </c:pt>
                <c:pt idx="613">
                  <c:v>5.2383877721467442</c:v>
                </c:pt>
                <c:pt idx="614">
                  <c:v>5.183214481511607</c:v>
                </c:pt>
                <c:pt idx="615">
                  <c:v>5.2024108549306805</c:v>
                </c:pt>
                <c:pt idx="616">
                  <c:v>4.7560735052853822</c:v>
                </c:pt>
                <c:pt idx="617">
                  <c:v>3.7885470455813697</c:v>
                </c:pt>
                <c:pt idx="618">
                  <c:v>2.8648977126266399</c:v>
                </c:pt>
                <c:pt idx="619">
                  <c:v>2.7139809620913216</c:v>
                </c:pt>
                <c:pt idx="620">
                  <c:v>2.8165939301998808</c:v>
                </c:pt>
                <c:pt idx="621">
                  <c:v>2.7947509910547317</c:v>
                </c:pt>
                <c:pt idx="622">
                  <c:v>1.7552145056724742</c:v>
                </c:pt>
                <c:pt idx="623">
                  <c:v>2.3242268973192726</c:v>
                </c:pt>
                <c:pt idx="624">
                  <c:v>2.495010965030906</c:v>
                </c:pt>
                <c:pt idx="625">
                  <c:v>2.3811460375248568</c:v>
                </c:pt>
                <c:pt idx="626">
                  <c:v>2.7536031941605885</c:v>
                </c:pt>
                <c:pt idx="627">
                  <c:v>2.9650321594496409</c:v>
                </c:pt>
                <c:pt idx="628">
                  <c:v>3.6795121895894081</c:v>
                </c:pt>
                <c:pt idx="629">
                  <c:v>4.0217892466747793</c:v>
                </c:pt>
                <c:pt idx="630">
                  <c:v>4.7489836686882807</c:v>
                </c:pt>
                <c:pt idx="631">
                  <c:v>4.1587618722319091</c:v>
                </c:pt>
                <c:pt idx="632">
                  <c:v>5.1940713612900344</c:v>
                </c:pt>
                <c:pt idx="633">
                  <c:v>6.0340716011892788</c:v>
                </c:pt>
                <c:pt idx="634">
                  <c:v>6.4391012846413771</c:v>
                </c:pt>
                <c:pt idx="635">
                  <c:v>6.7291075753450498</c:v>
                </c:pt>
                <c:pt idx="636">
                  <c:v>7.0349682636069986</c:v>
                </c:pt>
                <c:pt idx="637">
                  <c:v>6.9650928467271793</c:v>
                </c:pt>
                <c:pt idx="638">
                  <c:v>7.3772622987381515</c:v>
                </c:pt>
                <c:pt idx="639">
                  <c:v>7.1185137815200781</c:v>
                </c:pt>
                <c:pt idx="640">
                  <c:v>7.5403440497669827</c:v>
                </c:pt>
                <c:pt idx="641">
                  <c:v>7.0125982029797349</c:v>
                </c:pt>
                <c:pt idx="642">
                  <c:v>7.9472757626364281</c:v>
                </c:pt>
                <c:pt idx="643">
                  <c:v>6.9189959188911185</c:v>
                </c:pt>
                <c:pt idx="644">
                  <c:v>6.1339567382412552</c:v>
                </c:pt>
                <c:pt idx="645">
                  <c:v>5.1483371986120892</c:v>
                </c:pt>
                <c:pt idx="646">
                  <c:v>4.6664536928668756</c:v>
                </c:pt>
                <c:pt idx="647">
                  <c:v>4.3729914593626855</c:v>
                </c:pt>
                <c:pt idx="648">
                  <c:v>4.1523013078022055</c:v>
                </c:pt>
                <c:pt idx="649">
                  <c:v>4.6560292394062772</c:v>
                </c:pt>
                <c:pt idx="650">
                  <c:v>4.5156786626975896</c:v>
                </c:pt>
                <c:pt idx="651">
                  <c:v>4.3725930418958336</c:v>
                </c:pt>
                <c:pt idx="652">
                  <c:v>4.3981472954850913</c:v>
                </c:pt>
                <c:pt idx="653">
                  <c:v>3.3214739662899615</c:v>
                </c:pt>
                <c:pt idx="654">
                  <c:v>3.693780722201057</c:v>
                </c:pt>
                <c:pt idx="655">
                  <c:v>4.0972788396076716</c:v>
                </c:pt>
                <c:pt idx="656">
                  <c:v>4.0089615263940548</c:v>
                </c:pt>
                <c:pt idx="657">
                  <c:v>4.9545971832833811</c:v>
                </c:pt>
                <c:pt idx="658">
                  <c:v>4.994956478045026</c:v>
                </c:pt>
                <c:pt idx="659">
                  <c:v>4.7879778012604266</c:v>
                </c:pt>
                <c:pt idx="660">
                  <c:v>3.6475745651709515</c:v>
                </c:pt>
                <c:pt idx="661">
                  <c:v>3.3091020820803752</c:v>
                </c:pt>
                <c:pt idx="662">
                  <c:v>2.9185533280986133</c:v>
                </c:pt>
                <c:pt idx="663">
                  <c:v>2.6587229961504932</c:v>
                </c:pt>
                <c:pt idx="664">
                  <c:v>3.3128609770575954</c:v>
                </c:pt>
                <c:pt idx="665">
                  <c:v>2.9656826547041386</c:v>
                </c:pt>
                <c:pt idx="666">
                  <c:v>3.2578471517000169</c:v>
                </c:pt>
                <c:pt idx="667">
                  <c:v>4.2547720833219991</c:v>
                </c:pt>
                <c:pt idx="668">
                  <c:v>3.6918459236018353</c:v>
                </c:pt>
                <c:pt idx="669">
                  <c:v>3.6431964299049455</c:v>
                </c:pt>
                <c:pt idx="670">
                  <c:v>3.8919022058489214</c:v>
                </c:pt>
                <c:pt idx="671">
                  <c:v>3.8341592430663014</c:v>
                </c:pt>
                <c:pt idx="672">
                  <c:v>4.1938185781792505</c:v>
                </c:pt>
                <c:pt idx="673">
                  <c:v>4.9318218578668001</c:v>
                </c:pt>
                <c:pt idx="674">
                  <c:v>5.3419051315191188</c:v>
                </c:pt>
                <c:pt idx="675">
                  <c:v>4.7175115015132345</c:v>
                </c:pt>
                <c:pt idx="676">
                  <c:v>4.70580551399879</c:v>
                </c:pt>
                <c:pt idx="677">
                  <c:v>4.005293586447201</c:v>
                </c:pt>
                <c:pt idx="678">
                  <c:v>3.4022856510994282</c:v>
                </c:pt>
                <c:pt idx="679">
                  <c:v>4.006830580569992</c:v>
                </c:pt>
                <c:pt idx="680">
                  <c:v>4.6471153287680789</c:v>
                </c:pt>
                <c:pt idx="681">
                  <c:v>5.1888408154318482</c:v>
                </c:pt>
                <c:pt idx="682">
                  <c:v>5.5622520838316412</c:v>
                </c:pt>
                <c:pt idx="683">
                  <c:v>5.3355603142283057</c:v>
                </c:pt>
                <c:pt idx="684">
                  <c:v>4.5939728123740622</c:v>
                </c:pt>
                <c:pt idx="685">
                  <c:v>5.4230918895344056</c:v>
                </c:pt>
                <c:pt idx="686">
                  <c:v>5.3679402174636648</c:v>
                </c:pt>
                <c:pt idx="687">
                  <c:v>5.7843098334757057</c:v>
                </c:pt>
                <c:pt idx="688">
                  <c:v>6.8979528618837413</c:v>
                </c:pt>
                <c:pt idx="689">
                  <c:v>7.1223686541120239</c:v>
                </c:pt>
                <c:pt idx="690">
                  <c:v>6.1844039636830841</c:v>
                </c:pt>
                <c:pt idx="691">
                  <c:v>6.6069419848805033</c:v>
                </c:pt>
                <c:pt idx="692">
                  <c:v>6.0131811547911873</c:v>
                </c:pt>
                <c:pt idx="693">
                  <c:v>5.7685502409211225</c:v>
                </c:pt>
                <c:pt idx="694">
                  <c:v>5.6829911519587792</c:v>
                </c:pt>
                <c:pt idx="695">
                  <c:v>5.4280663652692018</c:v>
                </c:pt>
                <c:pt idx="696">
                  <c:v>5.0290396321853557</c:v>
                </c:pt>
                <c:pt idx="697">
                  <c:v>5.7189634093935391</c:v>
                </c:pt>
                <c:pt idx="698">
                  <c:v>5.9782532898187624</c:v>
                </c:pt>
                <c:pt idx="699">
                  <c:v>5.0954449044243937</c:v>
                </c:pt>
                <c:pt idx="700">
                  <c:v>4.5234897660550422</c:v>
                </c:pt>
                <c:pt idx="701">
                  <c:v>4.9251022275424097</c:v>
                </c:pt>
                <c:pt idx="702">
                  <c:v>4.7782832053222961</c:v>
                </c:pt>
                <c:pt idx="703">
                  <c:v>5.6536784071966339</c:v>
                </c:pt>
                <c:pt idx="704">
                  <c:v>6.6926894897149083</c:v>
                </c:pt>
                <c:pt idx="705">
                  <c:v>6.9694178808541336</c:v>
                </c:pt>
                <c:pt idx="706">
                  <c:v>7.0887784310454816</c:v>
                </c:pt>
                <c:pt idx="707">
                  <c:v>6.3921538449468356</c:v>
                </c:pt>
                <c:pt idx="708">
                  <c:v>5.6669816645558715</c:v>
                </c:pt>
                <c:pt idx="709">
                  <c:v>4.974733265846548</c:v>
                </c:pt>
                <c:pt idx="710">
                  <c:v>5.6307118358662676</c:v>
                </c:pt>
                <c:pt idx="711">
                  <c:v>5.9366117680120283</c:v>
                </c:pt>
                <c:pt idx="712">
                  <c:v>5.4880842846578162</c:v>
                </c:pt>
                <c:pt idx="713">
                  <c:v>5.5466671444839006</c:v>
                </c:pt>
                <c:pt idx="714">
                  <c:v>4.3880560407125211</c:v>
                </c:pt>
                <c:pt idx="715">
                  <c:v>3.3754632274397247</c:v>
                </c:pt>
                <c:pt idx="716">
                  <c:v>3.0457954635427171</c:v>
                </c:pt>
                <c:pt idx="717">
                  <c:v>4.1489028463764344</c:v>
                </c:pt>
                <c:pt idx="718">
                  <c:v>4.0376670293756698</c:v>
                </c:pt>
                <c:pt idx="719">
                  <c:v>4.1190164423068865</c:v>
                </c:pt>
                <c:pt idx="720">
                  <c:v>4.1831569646690117</c:v>
                </c:pt>
                <c:pt idx="721">
                  <c:v>3.344652085766179</c:v>
                </c:pt>
                <c:pt idx="722">
                  <c:v>3.829314202784567</c:v>
                </c:pt>
                <c:pt idx="723">
                  <c:v>4.7339283423972214</c:v>
                </c:pt>
                <c:pt idx="724">
                  <c:v>3.8516155305481741</c:v>
                </c:pt>
                <c:pt idx="725">
                  <c:v>4.2957645366473978</c:v>
                </c:pt>
                <c:pt idx="726">
                  <c:v>5.0294617050179315</c:v>
                </c:pt>
                <c:pt idx="727">
                  <c:v>5.7163916701856667</c:v>
                </c:pt>
                <c:pt idx="728">
                  <c:v>4.7186433710955811</c:v>
                </c:pt>
                <c:pt idx="729">
                  <c:v>5.2018028913832168</c:v>
                </c:pt>
                <c:pt idx="730">
                  <c:v>4.9992173285975294</c:v>
                </c:pt>
                <c:pt idx="731">
                  <c:v>4.9295212525668415</c:v>
                </c:pt>
                <c:pt idx="732">
                  <c:v>4.8191346773654251</c:v>
                </c:pt>
                <c:pt idx="733">
                  <c:v>4.8435856779880995</c:v>
                </c:pt>
                <c:pt idx="734">
                  <c:v>4.617910068691538</c:v>
                </c:pt>
                <c:pt idx="735">
                  <c:v>4.8333287213588321</c:v>
                </c:pt>
                <c:pt idx="736">
                  <c:v>4.6218848255389391</c:v>
                </c:pt>
                <c:pt idx="737">
                  <c:v>4.2185173396420348</c:v>
                </c:pt>
                <c:pt idx="738">
                  <c:v>4.7005088147592451</c:v>
                </c:pt>
                <c:pt idx="739">
                  <c:v>5.1865178649729531</c:v>
                </c:pt>
                <c:pt idx="740">
                  <c:v>4.6722314272322683</c:v>
                </c:pt>
                <c:pt idx="741">
                  <c:v>5.4738298330940882</c:v>
                </c:pt>
                <c:pt idx="742">
                  <c:v>6.6308216491181424</c:v>
                </c:pt>
                <c:pt idx="743">
                  <c:v>7.2974625012603216</c:v>
                </c:pt>
                <c:pt idx="744">
                  <c:v>6.5747209897537671</c:v>
                </c:pt>
                <c:pt idx="745">
                  <c:v>6.4414263154765177</c:v>
                </c:pt>
                <c:pt idx="746">
                  <c:v>6.4478465354953673</c:v>
                </c:pt>
                <c:pt idx="747">
                  <c:v>6.7771603166957064</c:v>
                </c:pt>
                <c:pt idx="748">
                  <c:v>6.266591762824147</c:v>
                </c:pt>
                <c:pt idx="749">
                  <c:v>6.1041091914353753</c:v>
                </c:pt>
                <c:pt idx="750">
                  <c:v>6.5565690141100834</c:v>
                </c:pt>
                <c:pt idx="751">
                  <c:v>6.8268956267398364</c:v>
                </c:pt>
                <c:pt idx="752">
                  <c:v>6.0543922115453617</c:v>
                </c:pt>
                <c:pt idx="753">
                  <c:v>5.175966114899845</c:v>
                </c:pt>
                <c:pt idx="754">
                  <c:v>4.8351472995398055</c:v>
                </c:pt>
                <c:pt idx="755">
                  <c:v>4.8227031073435294</c:v>
                </c:pt>
                <c:pt idx="756">
                  <c:v>4.3075670333562908</c:v>
                </c:pt>
                <c:pt idx="757">
                  <c:v>4.4447604392202349</c:v>
                </c:pt>
                <c:pt idx="758">
                  <c:v>4.9220206847023622</c:v>
                </c:pt>
                <c:pt idx="759">
                  <c:v>4.9684423009695085</c:v>
                </c:pt>
                <c:pt idx="760">
                  <c:v>3.9581746727924401</c:v>
                </c:pt>
                <c:pt idx="761">
                  <c:v>2.8142444855222872</c:v>
                </c:pt>
                <c:pt idx="762">
                  <c:v>3.3724080469668998</c:v>
                </c:pt>
                <c:pt idx="763">
                  <c:v>3.3724606847209864</c:v>
                </c:pt>
                <c:pt idx="764">
                  <c:v>3.6809432447532497</c:v>
                </c:pt>
                <c:pt idx="765">
                  <c:v>4.5083917610395483</c:v>
                </c:pt>
                <c:pt idx="766">
                  <c:v>4.5313036385875511</c:v>
                </c:pt>
                <c:pt idx="767">
                  <c:v>4.4699251025481663</c:v>
                </c:pt>
                <c:pt idx="768">
                  <c:v>4.4335804743599061</c:v>
                </c:pt>
                <c:pt idx="769">
                  <c:v>3.8278188233462926</c:v>
                </c:pt>
                <c:pt idx="770">
                  <c:v>4.978152776879738</c:v>
                </c:pt>
                <c:pt idx="771">
                  <c:v>5.3520244166399138</c:v>
                </c:pt>
                <c:pt idx="772">
                  <c:v>5.9005424103121795</c:v>
                </c:pt>
                <c:pt idx="773">
                  <c:v>5.3282754844163778</c:v>
                </c:pt>
                <c:pt idx="774">
                  <c:v>5.6527231560315983</c:v>
                </c:pt>
                <c:pt idx="775">
                  <c:v>5.2357335986723204</c:v>
                </c:pt>
                <c:pt idx="776">
                  <c:v>5.1647055803539432</c:v>
                </c:pt>
                <c:pt idx="777">
                  <c:v>5.0195100618263906</c:v>
                </c:pt>
                <c:pt idx="778">
                  <c:v>6.0526431613464098</c:v>
                </c:pt>
                <c:pt idx="779">
                  <c:v>6.3942948049241997</c:v>
                </c:pt>
                <c:pt idx="780">
                  <c:v>5.874711796175653</c:v>
                </c:pt>
                <c:pt idx="781">
                  <c:v>5.6498581618219363</c:v>
                </c:pt>
                <c:pt idx="782">
                  <c:v>6.0012364915649963</c:v>
                </c:pt>
                <c:pt idx="783">
                  <c:v>6.5044712038169674</c:v>
                </c:pt>
                <c:pt idx="784">
                  <c:v>6.2934637337873633</c:v>
                </c:pt>
                <c:pt idx="785">
                  <c:v>6.5979246893314141</c:v>
                </c:pt>
                <c:pt idx="786">
                  <c:v>6.6552196937982657</c:v>
                </c:pt>
                <c:pt idx="787">
                  <c:v>6.2218283307953728</c:v>
                </c:pt>
                <c:pt idx="788">
                  <c:v>6.2343237455434366</c:v>
                </c:pt>
                <c:pt idx="789">
                  <c:v>6.3912221062563104</c:v>
                </c:pt>
                <c:pt idx="790">
                  <c:v>5.6523206086549669</c:v>
                </c:pt>
                <c:pt idx="791">
                  <c:v>6.5334829061997342</c:v>
                </c:pt>
                <c:pt idx="792">
                  <c:v>5.5355229311939498</c:v>
                </c:pt>
                <c:pt idx="793">
                  <c:v>5.658409567398782</c:v>
                </c:pt>
                <c:pt idx="794">
                  <c:v>4.6895487273663417</c:v>
                </c:pt>
                <c:pt idx="795">
                  <c:v>4.8655686138070662</c:v>
                </c:pt>
                <c:pt idx="796">
                  <c:v>4.4255381437081631</c:v>
                </c:pt>
                <c:pt idx="797">
                  <c:v>4.8712701548188502</c:v>
                </c:pt>
                <c:pt idx="798">
                  <c:v>4.5437417261547433</c:v>
                </c:pt>
                <c:pt idx="799">
                  <c:v>4.9132245889472452</c:v>
                </c:pt>
                <c:pt idx="800">
                  <c:v>4.7854396589558226</c:v>
                </c:pt>
                <c:pt idx="801">
                  <c:v>5.5942654219508485</c:v>
                </c:pt>
                <c:pt idx="802">
                  <c:v>5.6162979188663682</c:v>
                </c:pt>
                <c:pt idx="803">
                  <c:v>6.2647851342420466</c:v>
                </c:pt>
                <c:pt idx="804">
                  <c:v>5.5302886980619768</c:v>
                </c:pt>
                <c:pt idx="805">
                  <c:v>5.4349944495238001</c:v>
                </c:pt>
                <c:pt idx="806">
                  <c:v>5.5231444113189534</c:v>
                </c:pt>
                <c:pt idx="807">
                  <c:v>5.6838685160463465</c:v>
                </c:pt>
                <c:pt idx="808">
                  <c:v>6.2697579048153491</c:v>
                </c:pt>
                <c:pt idx="809">
                  <c:v>5.9390680582484165</c:v>
                </c:pt>
                <c:pt idx="810">
                  <c:v>5.9948970371851793</c:v>
                </c:pt>
                <c:pt idx="811">
                  <c:v>5.5977388214390942</c:v>
                </c:pt>
                <c:pt idx="812">
                  <c:v>4.7665142856001195</c:v>
                </c:pt>
                <c:pt idx="813">
                  <c:v>4.0898485132743971</c:v>
                </c:pt>
                <c:pt idx="814">
                  <c:v>3.6618376265331474</c:v>
                </c:pt>
                <c:pt idx="815">
                  <c:v>3.5482326586116679</c:v>
                </c:pt>
                <c:pt idx="816">
                  <c:v>3.9186097110691671</c:v>
                </c:pt>
                <c:pt idx="817">
                  <c:v>3.9522948777688605</c:v>
                </c:pt>
                <c:pt idx="818">
                  <c:v>4.1176973667981516</c:v>
                </c:pt>
                <c:pt idx="819">
                  <c:v>4.0289722428392052</c:v>
                </c:pt>
                <c:pt idx="820">
                  <c:v>4.0480782130788473</c:v>
                </c:pt>
                <c:pt idx="821">
                  <c:v>4.6775783971734173</c:v>
                </c:pt>
                <c:pt idx="822">
                  <c:v>4.0782985113202832</c:v>
                </c:pt>
                <c:pt idx="823">
                  <c:v>4.1144601062371393</c:v>
                </c:pt>
                <c:pt idx="824">
                  <c:v>4.1207904088627325</c:v>
                </c:pt>
                <c:pt idx="825">
                  <c:v>3.9826550369745832</c:v>
                </c:pt>
                <c:pt idx="826">
                  <c:v>4.7103140250940161</c:v>
                </c:pt>
                <c:pt idx="827">
                  <c:v>4.3322579724478274</c:v>
                </c:pt>
                <c:pt idx="828">
                  <c:v>4.2986613365680872</c:v>
                </c:pt>
                <c:pt idx="829">
                  <c:v>4.2231692315047287</c:v>
                </c:pt>
                <c:pt idx="830">
                  <c:v>3.2765220583455652</c:v>
                </c:pt>
                <c:pt idx="831">
                  <c:v>3.5795462356629528</c:v>
                </c:pt>
                <c:pt idx="832">
                  <c:v>3.4504322805388368</c:v>
                </c:pt>
                <c:pt idx="833">
                  <c:v>4.321254251463694</c:v>
                </c:pt>
                <c:pt idx="834">
                  <c:v>4.7710326229218643</c:v>
                </c:pt>
                <c:pt idx="835">
                  <c:v>4.5243483014160173</c:v>
                </c:pt>
                <c:pt idx="836">
                  <c:v>4.5448132924265128</c:v>
                </c:pt>
                <c:pt idx="837">
                  <c:v>3.9380062461134595</c:v>
                </c:pt>
                <c:pt idx="838">
                  <c:v>4.0102259954976702</c:v>
                </c:pt>
                <c:pt idx="839">
                  <c:v>3.7296059198067506</c:v>
                </c:pt>
                <c:pt idx="840">
                  <c:v>3.4683231971576491</c:v>
                </c:pt>
                <c:pt idx="841">
                  <c:v>3.6534110220233575</c:v>
                </c:pt>
                <c:pt idx="842">
                  <c:v>3.3414035406230722</c:v>
                </c:pt>
                <c:pt idx="843">
                  <c:v>2.3983737351623957</c:v>
                </c:pt>
                <c:pt idx="844">
                  <c:v>1.780884768935552</c:v>
                </c:pt>
                <c:pt idx="845">
                  <c:v>1.6555064869061795</c:v>
                </c:pt>
                <c:pt idx="846">
                  <c:v>1.6536118118147223</c:v>
                </c:pt>
                <c:pt idx="847">
                  <c:v>2.4331725492962915</c:v>
                </c:pt>
                <c:pt idx="848">
                  <c:v>2.3369175609017874</c:v>
                </c:pt>
                <c:pt idx="849">
                  <c:v>2.2602088546846075</c:v>
                </c:pt>
                <c:pt idx="850">
                  <c:v>2.5832944370589441</c:v>
                </c:pt>
                <c:pt idx="851">
                  <c:v>2.4615945054156994</c:v>
                </c:pt>
                <c:pt idx="852">
                  <c:v>2.1814444950665601</c:v>
                </c:pt>
                <c:pt idx="853">
                  <c:v>3.3646129046765587</c:v>
                </c:pt>
                <c:pt idx="854">
                  <c:v>3.3970143052707953</c:v>
                </c:pt>
                <c:pt idx="855">
                  <c:v>3.1555200798274243</c:v>
                </c:pt>
                <c:pt idx="856">
                  <c:v>2.8656773940051754</c:v>
                </c:pt>
                <c:pt idx="857">
                  <c:v>3.1259382791135262</c:v>
                </c:pt>
                <c:pt idx="858">
                  <c:v>2.3504451896791378</c:v>
                </c:pt>
                <c:pt idx="859">
                  <c:v>3.1370498984922843</c:v>
                </c:pt>
                <c:pt idx="860">
                  <c:v>3.2551063094259542</c:v>
                </c:pt>
                <c:pt idx="861">
                  <c:v>2.921655757645627</c:v>
                </c:pt>
                <c:pt idx="862">
                  <c:v>2.9103862138610741</c:v>
                </c:pt>
                <c:pt idx="863">
                  <c:v>2.8412512239913474</c:v>
                </c:pt>
                <c:pt idx="864">
                  <c:v>2.6568585979177013</c:v>
                </c:pt>
                <c:pt idx="865">
                  <c:v>3.7183832531783345</c:v>
                </c:pt>
                <c:pt idx="866">
                  <c:v>3.6410325047711973</c:v>
                </c:pt>
                <c:pt idx="867">
                  <c:v>3.6993268638717471</c:v>
                </c:pt>
                <c:pt idx="868">
                  <c:v>3.5008167453447485</c:v>
                </c:pt>
                <c:pt idx="869">
                  <c:v>4.3965715779492056</c:v>
                </c:pt>
                <c:pt idx="870">
                  <c:v>3.6159643696243835</c:v>
                </c:pt>
                <c:pt idx="871">
                  <c:v>3.6056045663308449</c:v>
                </c:pt>
                <c:pt idx="872">
                  <c:v>3.5996161171155148</c:v>
                </c:pt>
                <c:pt idx="873">
                  <c:v>4.0263616398216024</c:v>
                </c:pt>
                <c:pt idx="874">
                  <c:v>4.0790230691811313</c:v>
                </c:pt>
                <c:pt idx="875">
                  <c:v>3.1101009312599115</c:v>
                </c:pt>
                <c:pt idx="876">
                  <c:v>2.0681264371269137</c:v>
                </c:pt>
                <c:pt idx="877">
                  <c:v>2.188365529503804</c:v>
                </c:pt>
                <c:pt idx="878">
                  <c:v>2.0672588053539176</c:v>
                </c:pt>
                <c:pt idx="879">
                  <c:v>2.7605688223312219</c:v>
                </c:pt>
                <c:pt idx="880">
                  <c:v>1.7757603396972876</c:v>
                </c:pt>
                <c:pt idx="881">
                  <c:v>2.2666892278137007</c:v>
                </c:pt>
                <c:pt idx="882">
                  <c:v>3.146920798477074</c:v>
                </c:pt>
                <c:pt idx="883">
                  <c:v>3.5397955216409915</c:v>
                </c:pt>
                <c:pt idx="884">
                  <c:v>3.430086211512084</c:v>
                </c:pt>
                <c:pt idx="885">
                  <c:v>3.5708466006352682</c:v>
                </c:pt>
                <c:pt idx="886">
                  <c:v>3.6973387666255584</c:v>
                </c:pt>
                <c:pt idx="887">
                  <c:v>3.6991810398171228</c:v>
                </c:pt>
                <c:pt idx="888">
                  <c:v>4.0513644634237416</c:v>
                </c:pt>
                <c:pt idx="889">
                  <c:v>5.0700163859441147</c:v>
                </c:pt>
                <c:pt idx="890">
                  <c:v>5.4533522788373459</c:v>
                </c:pt>
                <c:pt idx="891">
                  <c:v>6.5949719056068741</c:v>
                </c:pt>
                <c:pt idx="892">
                  <c:v>6.1015277896905165</c:v>
                </c:pt>
                <c:pt idx="893">
                  <c:v>5.7362243748746007</c:v>
                </c:pt>
                <c:pt idx="894">
                  <c:v>5.4330839218728011</c:v>
                </c:pt>
                <c:pt idx="895">
                  <c:v>5.9961052683029203</c:v>
                </c:pt>
                <c:pt idx="896">
                  <c:v>6.3754746646665215</c:v>
                </c:pt>
                <c:pt idx="897">
                  <c:v>6.7629548662194257</c:v>
                </c:pt>
                <c:pt idx="898">
                  <c:v>6.9046241857136232</c:v>
                </c:pt>
                <c:pt idx="899">
                  <c:v>7.096660342165805</c:v>
                </c:pt>
                <c:pt idx="900">
                  <c:v>6.0927425729326901</c:v>
                </c:pt>
                <c:pt idx="901">
                  <c:v>5.1530649899593577</c:v>
                </c:pt>
                <c:pt idx="902">
                  <c:v>3.9884643197387644</c:v>
                </c:pt>
                <c:pt idx="903">
                  <c:v>4.2145867378352362</c:v>
                </c:pt>
                <c:pt idx="904">
                  <c:v>3.6733814720886895</c:v>
                </c:pt>
                <c:pt idx="905">
                  <c:v>3.5738962182502401</c:v>
                </c:pt>
                <c:pt idx="906">
                  <c:v>3.1896849412471076</c:v>
                </c:pt>
                <c:pt idx="907">
                  <c:v>2.6462223888495604</c:v>
                </c:pt>
                <c:pt idx="908">
                  <c:v>2.3630965110598678</c:v>
                </c:pt>
                <c:pt idx="909">
                  <c:v>3.1883975870359458</c:v>
                </c:pt>
                <c:pt idx="910">
                  <c:v>3.4288799507777528</c:v>
                </c:pt>
                <c:pt idx="911">
                  <c:v>3.6888777924598291</c:v>
                </c:pt>
                <c:pt idx="912">
                  <c:v>3.6615778512850046</c:v>
                </c:pt>
                <c:pt idx="913">
                  <c:v>4.0709891292141167</c:v>
                </c:pt>
                <c:pt idx="914">
                  <c:v>3.8208397038084758</c:v>
                </c:pt>
                <c:pt idx="915">
                  <c:v>4.5562927119179761</c:v>
                </c:pt>
                <c:pt idx="916">
                  <c:v>5.1440526631467138</c:v>
                </c:pt>
                <c:pt idx="917">
                  <c:v>5.6506945440079672</c:v>
                </c:pt>
                <c:pt idx="918">
                  <c:v>5.8068471954632113</c:v>
                </c:pt>
                <c:pt idx="919">
                  <c:v>6.7948246937223349</c:v>
                </c:pt>
                <c:pt idx="920">
                  <c:v>5.773620342862186</c:v>
                </c:pt>
                <c:pt idx="921">
                  <c:v>5.0407964528799294</c:v>
                </c:pt>
                <c:pt idx="922">
                  <c:v>5.1319942929545084</c:v>
                </c:pt>
                <c:pt idx="923">
                  <c:v>4.959740265466027</c:v>
                </c:pt>
                <c:pt idx="924">
                  <c:v>4.9484139132049361</c:v>
                </c:pt>
                <c:pt idx="925">
                  <c:v>5.0942587142744804</c:v>
                </c:pt>
                <c:pt idx="926">
                  <c:v>4.5427279095653175</c:v>
                </c:pt>
                <c:pt idx="927">
                  <c:v>3.9571654633157993</c:v>
                </c:pt>
                <c:pt idx="928">
                  <c:v>3.2123234610678466</c:v>
                </c:pt>
                <c:pt idx="929">
                  <c:v>4.0172606362005929</c:v>
                </c:pt>
                <c:pt idx="930">
                  <c:v>3.1115221525605565</c:v>
                </c:pt>
                <c:pt idx="931">
                  <c:v>3.5600160784935539</c:v>
                </c:pt>
                <c:pt idx="932">
                  <c:v>3.5541745940826193</c:v>
                </c:pt>
                <c:pt idx="933">
                  <c:v>3.391167838395468</c:v>
                </c:pt>
                <c:pt idx="934">
                  <c:v>4.2782133738601162</c:v>
                </c:pt>
                <c:pt idx="935">
                  <c:v>4.1808221199230999</c:v>
                </c:pt>
                <c:pt idx="936">
                  <c:v>4.1454354614376188</c:v>
                </c:pt>
                <c:pt idx="937">
                  <c:v>4.721427711931673</c:v>
                </c:pt>
                <c:pt idx="938">
                  <c:v>5.8441570649292132</c:v>
                </c:pt>
                <c:pt idx="939">
                  <c:v>5.5935194525044842</c:v>
                </c:pt>
                <c:pt idx="940">
                  <c:v>4.5930540582540473</c:v>
                </c:pt>
                <c:pt idx="941">
                  <c:v>4.2769463797010561</c:v>
                </c:pt>
                <c:pt idx="942">
                  <c:v>3.8286297427771179</c:v>
                </c:pt>
                <c:pt idx="943">
                  <c:v>4.2227801214616951</c:v>
                </c:pt>
                <c:pt idx="944">
                  <c:v>5.1247088956928941</c:v>
                </c:pt>
                <c:pt idx="945">
                  <c:v>4.2750111138799074</c:v>
                </c:pt>
                <c:pt idx="946">
                  <c:v>4.0362376332672758</c:v>
                </c:pt>
                <c:pt idx="947">
                  <c:v>4.8442629350982234</c:v>
                </c:pt>
                <c:pt idx="948">
                  <c:v>4.2647176794664992</c:v>
                </c:pt>
                <c:pt idx="949">
                  <c:v>3.5893629114709493</c:v>
                </c:pt>
                <c:pt idx="950">
                  <c:v>3.5896683981413378</c:v>
                </c:pt>
                <c:pt idx="951">
                  <c:v>3.6963549332012531</c:v>
                </c:pt>
                <c:pt idx="952">
                  <c:v>3.7313104547334959</c:v>
                </c:pt>
                <c:pt idx="953">
                  <c:v>4.338174527734628</c:v>
                </c:pt>
                <c:pt idx="954">
                  <c:v>4.4220109264679159</c:v>
                </c:pt>
                <c:pt idx="955">
                  <c:v>3.4525324798088031</c:v>
                </c:pt>
                <c:pt idx="956">
                  <c:v>3.5496917115497242</c:v>
                </c:pt>
                <c:pt idx="957">
                  <c:v>4.3430511025786114</c:v>
                </c:pt>
                <c:pt idx="958">
                  <c:v>3.8940908751407641</c:v>
                </c:pt>
                <c:pt idx="959">
                  <c:v>3.9380383596087993</c:v>
                </c:pt>
                <c:pt idx="960">
                  <c:v>4.1297141331713814</c:v>
                </c:pt>
                <c:pt idx="961">
                  <c:v>4.2379112778130228</c:v>
                </c:pt>
                <c:pt idx="962">
                  <c:v>4.9977242593672662</c:v>
                </c:pt>
                <c:pt idx="963">
                  <c:v>5.1696973480548181</c:v>
                </c:pt>
                <c:pt idx="964">
                  <c:v>5.3545994940926898</c:v>
                </c:pt>
                <c:pt idx="965">
                  <c:v>4.8634601243105484</c:v>
                </c:pt>
                <c:pt idx="966">
                  <c:v>5.652755448729371</c:v>
                </c:pt>
                <c:pt idx="967">
                  <c:v>5.5708955035310463</c:v>
                </c:pt>
                <c:pt idx="968">
                  <c:v>4.8471007168115792</c:v>
                </c:pt>
                <c:pt idx="969">
                  <c:v>5.3081881940378777</c:v>
                </c:pt>
                <c:pt idx="970">
                  <c:v>5.5167619703296067</c:v>
                </c:pt>
                <c:pt idx="971">
                  <c:v>5.6433215179251626</c:v>
                </c:pt>
                <c:pt idx="972">
                  <c:v>5.4530339084505437</c:v>
                </c:pt>
                <c:pt idx="973">
                  <c:v>4.8344460858463414</c:v>
                </c:pt>
                <c:pt idx="974">
                  <c:v>4.588724360267979</c:v>
                </c:pt>
                <c:pt idx="975">
                  <c:v>3.8375660844393278</c:v>
                </c:pt>
                <c:pt idx="976">
                  <c:v>3.9186361758060739</c:v>
                </c:pt>
                <c:pt idx="977">
                  <c:v>3.1758762290574722</c:v>
                </c:pt>
                <c:pt idx="978">
                  <c:v>3.8239155939421234</c:v>
                </c:pt>
                <c:pt idx="979">
                  <c:v>4.5671572352192706</c:v>
                </c:pt>
                <c:pt idx="980">
                  <c:v>4.5921435640338819</c:v>
                </c:pt>
                <c:pt idx="981">
                  <c:v>4.4088831353073079</c:v>
                </c:pt>
                <c:pt idx="982">
                  <c:v>4.7956145320102195</c:v>
                </c:pt>
                <c:pt idx="983">
                  <c:v>6.0571611701647621</c:v>
                </c:pt>
                <c:pt idx="984">
                  <c:v>6.416294760070179</c:v>
                </c:pt>
                <c:pt idx="985">
                  <c:v>7.0220463393238735</c:v>
                </c:pt>
                <c:pt idx="986">
                  <c:v>7.0089105831823444</c:v>
                </c:pt>
                <c:pt idx="987">
                  <c:v>6.8108413606123799</c:v>
                </c:pt>
                <c:pt idx="988">
                  <c:v>7.7069638572267358</c:v>
                </c:pt>
                <c:pt idx="989">
                  <c:v>7.2935784750783785</c:v>
                </c:pt>
                <c:pt idx="990">
                  <c:v>6.9621913507869335</c:v>
                </c:pt>
                <c:pt idx="991">
                  <c:v>6.2617638016386801</c:v>
                </c:pt>
                <c:pt idx="992">
                  <c:v>6.2440883903596074</c:v>
                </c:pt>
                <c:pt idx="993">
                  <c:v>5.3136036019846671</c:v>
                </c:pt>
                <c:pt idx="994">
                  <c:v>4.5136231242467373</c:v>
                </c:pt>
                <c:pt idx="995">
                  <c:v>3.8564362220190147</c:v>
                </c:pt>
                <c:pt idx="996">
                  <c:v>3.251012072567312</c:v>
                </c:pt>
                <c:pt idx="997">
                  <c:v>3.5887350364767681</c:v>
                </c:pt>
                <c:pt idx="998">
                  <c:v>3.9939929375270662</c:v>
                </c:pt>
                <c:pt idx="999">
                  <c:v>2.9096596368514609</c:v>
                </c:pt>
                <c:pt idx="1000">
                  <c:v>2.6221197634284339</c:v>
                </c:pt>
                <c:pt idx="1001">
                  <c:v>2.5293681512886477</c:v>
                </c:pt>
                <c:pt idx="1002">
                  <c:v>2.3752516453302244</c:v>
                </c:pt>
                <c:pt idx="1003">
                  <c:v>2.3352530479155913</c:v>
                </c:pt>
                <c:pt idx="1004">
                  <c:v>2.1121432960931497</c:v>
                </c:pt>
                <c:pt idx="1005">
                  <c:v>2.1918672980548979</c:v>
                </c:pt>
                <c:pt idx="1006">
                  <c:v>2.9703498391895331</c:v>
                </c:pt>
                <c:pt idx="1007">
                  <c:v>3.3233694393665711</c:v>
                </c:pt>
                <c:pt idx="1008">
                  <c:v>3.0837673156111594</c:v>
                </c:pt>
                <c:pt idx="1009">
                  <c:v>2.6698595932581113</c:v>
                </c:pt>
                <c:pt idx="1010">
                  <c:v>2.7024106097665488</c:v>
                </c:pt>
                <c:pt idx="1011">
                  <c:v>3.6856250710698073</c:v>
                </c:pt>
                <c:pt idx="1012">
                  <c:v>3.3299442640324566</c:v>
                </c:pt>
                <c:pt idx="1013">
                  <c:v>4.4552076174496209</c:v>
                </c:pt>
                <c:pt idx="1014">
                  <c:v>5.22781192642592</c:v>
                </c:pt>
                <c:pt idx="1015">
                  <c:v>5.3744938751015638</c:v>
                </c:pt>
                <c:pt idx="1016">
                  <c:v>4.83832467539807</c:v>
                </c:pt>
                <c:pt idx="1017">
                  <c:v>4.4633923580282708</c:v>
                </c:pt>
                <c:pt idx="1018">
                  <c:v>4.8715205960571151</c:v>
                </c:pt>
                <c:pt idx="1019">
                  <c:v>4.8453247485737387</c:v>
                </c:pt>
                <c:pt idx="1020">
                  <c:v>5.1593154870133988</c:v>
                </c:pt>
                <c:pt idx="1021">
                  <c:v>5.2228109270339544</c:v>
                </c:pt>
                <c:pt idx="1022">
                  <c:v>4.3374577071308291</c:v>
                </c:pt>
                <c:pt idx="1023">
                  <c:v>4.7201840474004788</c:v>
                </c:pt>
                <c:pt idx="1024">
                  <c:v>3.5908607202348728</c:v>
                </c:pt>
                <c:pt idx="1025">
                  <c:v>3.3928024346304171</c:v>
                </c:pt>
                <c:pt idx="1026">
                  <c:v>3.2419145961874114</c:v>
                </c:pt>
                <c:pt idx="1027">
                  <c:v>4.009469367839416</c:v>
                </c:pt>
                <c:pt idx="1028">
                  <c:v>4.2646892279193205</c:v>
                </c:pt>
                <c:pt idx="1029">
                  <c:v>4.6516388978293302</c:v>
                </c:pt>
                <c:pt idx="1030">
                  <c:v>5.1685449666273406</c:v>
                </c:pt>
                <c:pt idx="1031">
                  <c:v>4.8876749684371106</c:v>
                </c:pt>
                <c:pt idx="1032">
                  <c:v>5.4061776672739068</c:v>
                </c:pt>
                <c:pt idx="1033">
                  <c:v>5.3112093906554732</c:v>
                </c:pt>
                <c:pt idx="1034">
                  <c:v>4.8384075840482463</c:v>
                </c:pt>
                <c:pt idx="1035">
                  <c:v>5.242045436507917</c:v>
                </c:pt>
                <c:pt idx="1036">
                  <c:v>4.5827629288214284</c:v>
                </c:pt>
                <c:pt idx="1037">
                  <c:v>5.3948007657304782</c:v>
                </c:pt>
                <c:pt idx="1038">
                  <c:v>4.997395008435654</c:v>
                </c:pt>
                <c:pt idx="1039">
                  <c:v>4.4980770739942049</c:v>
                </c:pt>
                <c:pt idx="1040">
                  <c:v>3.3633671274906431</c:v>
                </c:pt>
                <c:pt idx="1041">
                  <c:v>2.75929049127314</c:v>
                </c:pt>
                <c:pt idx="1042">
                  <c:v>2.7320724077535585</c:v>
                </c:pt>
                <c:pt idx="1043">
                  <c:v>2.9685800615069096</c:v>
                </c:pt>
                <c:pt idx="1044">
                  <c:v>2.9667895328415455</c:v>
                </c:pt>
                <c:pt idx="1045">
                  <c:v>3.0615275731571958</c:v>
                </c:pt>
                <c:pt idx="1046">
                  <c:v>2.6913335710025135</c:v>
                </c:pt>
                <c:pt idx="1047">
                  <c:v>2.5237421223357437</c:v>
                </c:pt>
                <c:pt idx="1048">
                  <c:v>1.7260930357710649</c:v>
                </c:pt>
                <c:pt idx="1049">
                  <c:v>2.5366083359374398</c:v>
                </c:pt>
                <c:pt idx="1050">
                  <c:v>3.0269417576188578</c:v>
                </c:pt>
                <c:pt idx="1051">
                  <c:v>3.1786542856776507</c:v>
                </c:pt>
                <c:pt idx="1052">
                  <c:v>3.4347593243515271</c:v>
                </c:pt>
                <c:pt idx="1053">
                  <c:v>4.1863893107308892</c:v>
                </c:pt>
                <c:pt idx="1054">
                  <c:v>3.3392783070389718</c:v>
                </c:pt>
                <c:pt idx="1055">
                  <c:v>3.5939666944478388</c:v>
                </c:pt>
                <c:pt idx="1056">
                  <c:v>3.494623114225186</c:v>
                </c:pt>
                <c:pt idx="1057">
                  <c:v>3.9152944740204108</c:v>
                </c:pt>
                <c:pt idx="1058">
                  <c:v>4.3172981076757919</c:v>
                </c:pt>
                <c:pt idx="1059">
                  <c:v>5.2563531216143033</c:v>
                </c:pt>
                <c:pt idx="1060">
                  <c:v>4.3713214899799144</c:v>
                </c:pt>
                <c:pt idx="1061">
                  <c:v>4.2599508272860067</c:v>
                </c:pt>
                <c:pt idx="1062">
                  <c:v>5.3176090408091907</c:v>
                </c:pt>
                <c:pt idx="1063">
                  <c:v>5.6046740671306372</c:v>
                </c:pt>
                <c:pt idx="1064">
                  <c:v>5.1659227161496366</c:v>
                </c:pt>
                <c:pt idx="1065">
                  <c:v>5.9550183872131024</c:v>
                </c:pt>
                <c:pt idx="1066">
                  <c:v>6.5119096266102519</c:v>
                </c:pt>
                <c:pt idx="1067">
                  <c:v>6.8649954099349557</c:v>
                </c:pt>
                <c:pt idx="1068">
                  <c:v>6.4334362723220631</c:v>
                </c:pt>
                <c:pt idx="1069">
                  <c:v>6.2811461970547793</c:v>
                </c:pt>
                <c:pt idx="1070">
                  <c:v>5.3354572758280545</c:v>
                </c:pt>
                <c:pt idx="1071">
                  <c:v>5.6783501045416145</c:v>
                </c:pt>
                <c:pt idx="1072">
                  <c:v>6.2232872374463755</c:v>
                </c:pt>
                <c:pt idx="1073">
                  <c:v>5.6105976617693685</c:v>
                </c:pt>
                <c:pt idx="1074">
                  <c:v>6.3015188844232375</c:v>
                </c:pt>
                <c:pt idx="1075">
                  <c:v>6.4016220054129569</c:v>
                </c:pt>
                <c:pt idx="1076">
                  <c:v>6.282651560096431</c:v>
                </c:pt>
                <c:pt idx="1077">
                  <c:v>6.1355179711017493</c:v>
                </c:pt>
                <c:pt idx="1078">
                  <c:v>6.4430279494434064</c:v>
                </c:pt>
                <c:pt idx="1079">
                  <c:v>7.0998735459857691</c:v>
                </c:pt>
                <c:pt idx="1080">
                  <c:v>7.3168080151737671</c:v>
                </c:pt>
                <c:pt idx="1081">
                  <c:v>7.3805235254413128</c:v>
                </c:pt>
                <c:pt idx="1082">
                  <c:v>6.9183828806890801</c:v>
                </c:pt>
                <c:pt idx="1083">
                  <c:v>6.8017926669829016</c:v>
                </c:pt>
                <c:pt idx="1084">
                  <c:v>6.4135123708682906</c:v>
                </c:pt>
                <c:pt idx="1085">
                  <c:v>5.2730498025163701</c:v>
                </c:pt>
                <c:pt idx="1086">
                  <c:v>5.4739432989969421</c:v>
                </c:pt>
                <c:pt idx="1087">
                  <c:v>4.8070049967661044</c:v>
                </c:pt>
                <c:pt idx="1088">
                  <c:v>4.5302962777345135</c:v>
                </c:pt>
                <c:pt idx="1089">
                  <c:v>4.4085968080425317</c:v>
                </c:pt>
                <c:pt idx="1090">
                  <c:v>3.9359058542657404</c:v>
                </c:pt>
                <c:pt idx="1091">
                  <c:v>3.5302595498207823</c:v>
                </c:pt>
                <c:pt idx="1092">
                  <c:v>3.7028678980743095</c:v>
                </c:pt>
                <c:pt idx="1093">
                  <c:v>3.5457662777802401</c:v>
                </c:pt>
                <c:pt idx="1094">
                  <c:v>2.685681996056613</c:v>
                </c:pt>
                <c:pt idx="1095">
                  <c:v>3.2953276136431637</c:v>
                </c:pt>
                <c:pt idx="1096">
                  <c:v>3.6548172589355739</c:v>
                </c:pt>
                <c:pt idx="1097">
                  <c:v>4.184389301783173</c:v>
                </c:pt>
                <c:pt idx="1098">
                  <c:v>4.7290244938576382</c:v>
                </c:pt>
                <c:pt idx="1099">
                  <c:v>4.3428487647691734</c:v>
                </c:pt>
                <c:pt idx="1100">
                  <c:v>3.8818686082917306</c:v>
                </c:pt>
                <c:pt idx="1101">
                  <c:v>4.4738205010523933</c:v>
                </c:pt>
                <c:pt idx="1102">
                  <c:v>5.2508233355730782</c:v>
                </c:pt>
                <c:pt idx="1103">
                  <c:v>5.829476267474214</c:v>
                </c:pt>
                <c:pt idx="1104">
                  <c:v>6.8231976207596343</c:v>
                </c:pt>
                <c:pt idx="1105">
                  <c:v>7.9580387437960765</c:v>
                </c:pt>
                <c:pt idx="1106">
                  <c:v>8.3357715467645974</c:v>
                </c:pt>
                <c:pt idx="1107">
                  <c:v>9.1331402149188712</c:v>
                </c:pt>
                <c:pt idx="1108">
                  <c:v>8.2286656637368516</c:v>
                </c:pt>
                <c:pt idx="1109">
                  <c:v>8.5311413030241372</c:v>
                </c:pt>
                <c:pt idx="1110">
                  <c:v>8.9918050762916248</c:v>
                </c:pt>
                <c:pt idx="1111">
                  <c:v>8.9132936784275021</c:v>
                </c:pt>
                <c:pt idx="1112">
                  <c:v>8.0702737080650433</c:v>
                </c:pt>
                <c:pt idx="1113">
                  <c:v>7.2649922309234576</c:v>
                </c:pt>
                <c:pt idx="1114">
                  <c:v>6.5331507697434086</c:v>
                </c:pt>
                <c:pt idx="1115">
                  <c:v>6.5361217446443325</c:v>
                </c:pt>
                <c:pt idx="1116">
                  <c:v>5.7250474594631022</c:v>
                </c:pt>
                <c:pt idx="1117">
                  <c:v>4.7667138796822659</c:v>
                </c:pt>
                <c:pt idx="1118">
                  <c:v>3.58463886662889</c:v>
                </c:pt>
                <c:pt idx="1119">
                  <c:v>4.3302785602242331</c:v>
                </c:pt>
                <c:pt idx="1120">
                  <c:v>4.0680341196982663</c:v>
                </c:pt>
                <c:pt idx="1121">
                  <c:v>4.8235618653366661</c:v>
                </c:pt>
                <c:pt idx="1122">
                  <c:v>4.9273349602354291</c:v>
                </c:pt>
                <c:pt idx="1123">
                  <c:v>5.3622976762644106</c:v>
                </c:pt>
                <c:pt idx="1124">
                  <c:v>5.5360082319919579</c:v>
                </c:pt>
                <c:pt idx="1125">
                  <c:v>5.5344089395027556</c:v>
                </c:pt>
                <c:pt idx="1126">
                  <c:v>5.0490201444533129</c:v>
                </c:pt>
                <c:pt idx="1127">
                  <c:v>5.7060586282987815</c:v>
                </c:pt>
                <c:pt idx="1128">
                  <c:v>5.4538079166729823</c:v>
                </c:pt>
                <c:pt idx="1129">
                  <c:v>5.7188966897516176</c:v>
                </c:pt>
                <c:pt idx="1130">
                  <c:v>4.9524577525798135</c:v>
                </c:pt>
                <c:pt idx="1131">
                  <c:v>4.3587114814816692</c:v>
                </c:pt>
                <c:pt idx="1132">
                  <c:v>3.2061217920104368</c:v>
                </c:pt>
                <c:pt idx="1133">
                  <c:v>3.3120796164055584</c:v>
                </c:pt>
                <c:pt idx="1134">
                  <c:v>3.26703700633868</c:v>
                </c:pt>
                <c:pt idx="1135">
                  <c:v>3.4441975084349123</c:v>
                </c:pt>
                <c:pt idx="1136">
                  <c:v>3.5503833419057065</c:v>
                </c:pt>
                <c:pt idx="1137">
                  <c:v>3.0397430734321267</c:v>
                </c:pt>
                <c:pt idx="1138">
                  <c:v>2.919882721547586</c:v>
                </c:pt>
                <c:pt idx="1139">
                  <c:v>3.5971968985056693</c:v>
                </c:pt>
                <c:pt idx="1140">
                  <c:v>3.5847735289026526</c:v>
                </c:pt>
                <c:pt idx="1141">
                  <c:v>3.8168718343687744</c:v>
                </c:pt>
                <c:pt idx="1142">
                  <c:v>4.5993281817006162</c:v>
                </c:pt>
                <c:pt idx="1143">
                  <c:v>5.2201771303224342</c:v>
                </c:pt>
                <c:pt idx="1144">
                  <c:v>5.3482363802105191</c:v>
                </c:pt>
                <c:pt idx="1145">
                  <c:v>5.2057365346436422</c:v>
                </c:pt>
                <c:pt idx="1146">
                  <c:v>5.168366631185914</c:v>
                </c:pt>
                <c:pt idx="1147">
                  <c:v>4.9800454378259804</c:v>
                </c:pt>
                <c:pt idx="1148">
                  <c:v>5.9895238652595904</c:v>
                </c:pt>
                <c:pt idx="1149">
                  <c:v>5.3657345565599712</c:v>
                </c:pt>
                <c:pt idx="1150">
                  <c:v>5.1038819202512791</c:v>
                </c:pt>
                <c:pt idx="1151">
                  <c:v>4.79064203155618</c:v>
                </c:pt>
                <c:pt idx="1152">
                  <c:v>4.3469763488558915</c:v>
                </c:pt>
                <c:pt idx="1153">
                  <c:v>3.6923989555529109</c:v>
                </c:pt>
                <c:pt idx="1154">
                  <c:v>3.7648242264460952</c:v>
                </c:pt>
                <c:pt idx="1155">
                  <c:v>3.4257690247973001</c:v>
                </c:pt>
                <c:pt idx="1156">
                  <c:v>3.2607754022725723</c:v>
                </c:pt>
                <c:pt idx="1157">
                  <c:v>3.6720009315260129</c:v>
                </c:pt>
                <c:pt idx="1158">
                  <c:v>3.6641528121740112</c:v>
                </c:pt>
                <c:pt idx="1159">
                  <c:v>3.8306296932696444</c:v>
                </c:pt>
                <c:pt idx="1160">
                  <c:v>4.5466699690567092</c:v>
                </c:pt>
                <c:pt idx="1161">
                  <c:v>4.355896619527174</c:v>
                </c:pt>
                <c:pt idx="1162">
                  <c:v>4.3361587609419239</c:v>
                </c:pt>
                <c:pt idx="1163">
                  <c:v>5.5389018224415318</c:v>
                </c:pt>
                <c:pt idx="1164">
                  <c:v>5.4669446141857359</c:v>
                </c:pt>
                <c:pt idx="1165">
                  <c:v>5.578682280657878</c:v>
                </c:pt>
                <c:pt idx="1166">
                  <c:v>5.5941129799991076</c:v>
                </c:pt>
                <c:pt idx="1167">
                  <c:v>5.5172483476081551</c:v>
                </c:pt>
                <c:pt idx="1168">
                  <c:v>4.7694553257639614</c:v>
                </c:pt>
                <c:pt idx="1169">
                  <c:v>4.7976966894754671</c:v>
                </c:pt>
                <c:pt idx="1170">
                  <c:v>3.5972618559413796</c:v>
                </c:pt>
                <c:pt idx="1171">
                  <c:v>2.6967315086967516</c:v>
                </c:pt>
                <c:pt idx="1172">
                  <c:v>3.4427738609901879</c:v>
                </c:pt>
                <c:pt idx="1173">
                  <c:v>4.2720027621623933</c:v>
                </c:pt>
                <c:pt idx="1174">
                  <c:v>4.0423743956813283</c:v>
                </c:pt>
                <c:pt idx="1175">
                  <c:v>4.2378525506682116</c:v>
                </c:pt>
                <c:pt idx="1176">
                  <c:v>3.9070569394190016</c:v>
                </c:pt>
                <c:pt idx="1177">
                  <c:v>4.2818602300161501</c:v>
                </c:pt>
                <c:pt idx="1178">
                  <c:v>4.2767099284328713</c:v>
                </c:pt>
                <c:pt idx="1179">
                  <c:v>4.2712118537076904</c:v>
                </c:pt>
                <c:pt idx="1180">
                  <c:v>5.3823177525217316</c:v>
                </c:pt>
                <c:pt idx="1181">
                  <c:v>6.5031022812208912</c:v>
                </c:pt>
                <c:pt idx="1182">
                  <c:v>6.5060587724090997</c:v>
                </c:pt>
                <c:pt idx="1183">
                  <c:v>5.6059099576657463</c:v>
                </c:pt>
                <c:pt idx="1184">
                  <c:v>5.6766266757394774</c:v>
                </c:pt>
                <c:pt idx="1185">
                  <c:v>5.2871078117828674</c:v>
                </c:pt>
                <c:pt idx="1186">
                  <c:v>5.0534688170016189</c:v>
                </c:pt>
                <c:pt idx="1187">
                  <c:v>4.9919450847841071</c:v>
                </c:pt>
                <c:pt idx="1188">
                  <c:v>4.8020293738968753</c:v>
                </c:pt>
                <c:pt idx="1189">
                  <c:v>5.1297099228264278</c:v>
                </c:pt>
                <c:pt idx="1190">
                  <c:v>5.1056281146006386</c:v>
                </c:pt>
                <c:pt idx="1191">
                  <c:v>4.9473355031881097</c:v>
                </c:pt>
                <c:pt idx="1192">
                  <c:v>4.4611704256757765</c:v>
                </c:pt>
                <c:pt idx="1193">
                  <c:v>4.9447580788616374</c:v>
                </c:pt>
                <c:pt idx="1194">
                  <c:v>5.4281479584474281</c:v>
                </c:pt>
                <c:pt idx="1195">
                  <c:v>4.5632341116705835</c:v>
                </c:pt>
                <c:pt idx="1196">
                  <c:v>4.0440200297511577</c:v>
                </c:pt>
                <c:pt idx="1197">
                  <c:v>4.3139100080927362</c:v>
                </c:pt>
                <c:pt idx="1198">
                  <c:v>3.8630089800690426</c:v>
                </c:pt>
                <c:pt idx="1199">
                  <c:v>3.8643254304230528</c:v>
                </c:pt>
                <c:pt idx="1200">
                  <c:v>3.5058380511335701</c:v>
                </c:pt>
                <c:pt idx="1201">
                  <c:v>4.6201279310975778</c:v>
                </c:pt>
                <c:pt idx="1202">
                  <c:v>3.6573592153811276</c:v>
                </c:pt>
                <c:pt idx="1203">
                  <c:v>3.326840863743612</c:v>
                </c:pt>
                <c:pt idx="1204">
                  <c:v>3.3357229640618917</c:v>
                </c:pt>
                <c:pt idx="1205">
                  <c:v>3.3616167476522225</c:v>
                </c:pt>
                <c:pt idx="1206">
                  <c:v>3.3277949757399243</c:v>
                </c:pt>
                <c:pt idx="1207">
                  <c:v>3.7025980223528339</c:v>
                </c:pt>
                <c:pt idx="1208">
                  <c:v>3.5189722975474282</c:v>
                </c:pt>
                <c:pt idx="1209">
                  <c:v>3.9809249690075523</c:v>
                </c:pt>
                <c:pt idx="1210">
                  <c:v>3.8400304767050004</c:v>
                </c:pt>
                <c:pt idx="1211">
                  <c:v>3.8481118648515396</c:v>
                </c:pt>
                <c:pt idx="1212">
                  <c:v>2.7335921968765082</c:v>
                </c:pt>
                <c:pt idx="1213">
                  <c:v>3.1492570202751269</c:v>
                </c:pt>
                <c:pt idx="1214">
                  <c:v>3.4823232288858081</c:v>
                </c:pt>
                <c:pt idx="1215">
                  <c:v>2.9430784785987329</c:v>
                </c:pt>
                <c:pt idx="1216">
                  <c:v>3.3480394013532364</c:v>
                </c:pt>
                <c:pt idx="1217">
                  <c:v>3.3762723202825997</c:v>
                </c:pt>
                <c:pt idx="1218">
                  <c:v>2.9300811744281616</c:v>
                </c:pt>
                <c:pt idx="1219">
                  <c:v>3.524817513317799</c:v>
                </c:pt>
                <c:pt idx="1220">
                  <c:v>3.0867170950973506</c:v>
                </c:pt>
                <c:pt idx="1221">
                  <c:v>3.5418287102843804</c:v>
                </c:pt>
                <c:pt idx="1222">
                  <c:v>3.8490854352664821</c:v>
                </c:pt>
                <c:pt idx="1223">
                  <c:v>5.0435579440213782</c:v>
                </c:pt>
                <c:pt idx="1224">
                  <c:v>5.2070676650939589</c:v>
                </c:pt>
                <c:pt idx="1225">
                  <c:v>4.6988106044590099</c:v>
                </c:pt>
                <c:pt idx="1226">
                  <c:v>4.6071837576517396</c:v>
                </c:pt>
                <c:pt idx="1227">
                  <c:v>4.0767035253085631</c:v>
                </c:pt>
                <c:pt idx="1228">
                  <c:v>4.5875520644042291</c:v>
                </c:pt>
                <c:pt idx="1229">
                  <c:v>5.7039978814155026</c:v>
                </c:pt>
                <c:pt idx="1230">
                  <c:v>5.668883212351135</c:v>
                </c:pt>
                <c:pt idx="1231">
                  <c:v>6.4915208359295429</c:v>
                </c:pt>
                <c:pt idx="1232">
                  <c:v>6.0298335979027895</c:v>
                </c:pt>
                <c:pt idx="1233">
                  <c:v>5.8445107213093888</c:v>
                </c:pt>
              </c:numCache>
            </c:numRef>
          </c:yVal>
          <c:smooth val="1"/>
        </c:ser>
        <c:dLbls/>
        <c:axId val="64504192"/>
        <c:axId val="64505728"/>
      </c:scatterChart>
      <c:valAx>
        <c:axId val="64504192"/>
        <c:scaling>
          <c:orientation val="minMax"/>
          <c:max val="125"/>
          <c:min val="0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pPr>
            <a:endParaRPr lang="pl-PL"/>
          </a:p>
        </c:txPr>
        <c:crossAx val="64505728"/>
        <c:crosses val="autoZero"/>
        <c:crossBetween val="midCat"/>
        <c:majorUnit val="10"/>
      </c:valAx>
      <c:valAx>
        <c:axId val="64505728"/>
        <c:scaling>
          <c:orientation val="minMax"/>
          <c:min val="1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bg1">
                    <a:lumMod val="9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pPr>
            <a:endParaRPr lang="pl-PL"/>
          </a:p>
        </c:txPr>
        <c:crossAx val="64504192"/>
        <c:crosses val="autoZero"/>
        <c:crossBetween val="midCat"/>
      </c:valAx>
      <c:spPr>
        <a:noFill/>
      </c:spPr>
    </c:plotArea>
    <c:plotVisOnly val="1"/>
    <c:dispBlanksAs val="gap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16704262661611741"/>
          <c:y val="5.0762488345056832E-2"/>
          <c:w val="0.81443885486536394"/>
          <c:h val="0.88899999048766387"/>
        </c:manualLayout>
      </c:layout>
      <c:barChart>
        <c:barDir val="col"/>
        <c:grouping val="clustered"/>
        <c:ser>
          <c:idx val="0"/>
          <c:order val="0"/>
          <c:tx>
            <c:strRef>
              <c:f>Arkusz1!$C$1</c:f>
              <c:strCache>
                <c:ptCount val="1"/>
              </c:strCache>
            </c:strRef>
          </c:tx>
          <c:dPt>
            <c:idx val="1"/>
            <c:spPr>
              <a:noFill/>
            </c:spPr>
          </c:dPt>
          <c:dPt>
            <c:idx val="2"/>
            <c:spPr>
              <a:noFill/>
            </c:spPr>
          </c:dPt>
          <c:dPt>
            <c:idx val="3"/>
            <c:spPr>
              <a:noFill/>
            </c:spPr>
          </c:dPt>
          <c:dPt>
            <c:idx val="4"/>
            <c:spPr>
              <a:noFill/>
            </c:spPr>
          </c:dPt>
          <c:dPt>
            <c:idx val="5"/>
            <c:spPr>
              <a:noFill/>
            </c:spPr>
          </c:dPt>
          <c:cat>
            <c:numRef>
              <c:f>Arkusz1!$C$1:$C$6</c:f>
              <c:numCache>
                <c:formatCode>General</c:formatCode>
                <c:ptCount val="6"/>
              </c:numCache>
            </c:numRef>
          </c:cat>
          <c:val>
            <c:numRef>
              <c:f>Arkusz1!$A$1:$A$6</c:f>
              <c:numCache>
                <c:formatCode>General</c:formatCode>
                <c:ptCount val="6"/>
                <c:pt idx="0">
                  <c:v>1</c:v>
                </c:pt>
                <c:pt idx="1">
                  <c:v>0.1</c:v>
                </c:pt>
                <c:pt idx="2">
                  <c:v>1.0000000000000002E-2</c:v>
                </c:pt>
                <c:pt idx="3">
                  <c:v>1.0000000000000002E-3</c:v>
                </c:pt>
                <c:pt idx="4">
                  <c:v>1.0000000000000002E-4</c:v>
                </c:pt>
                <c:pt idx="5">
                  <c:v>1.0000000000000003E-5</c:v>
                </c:pt>
              </c:numCache>
            </c:numRef>
          </c:val>
        </c:ser>
        <c:dLbls/>
        <c:axId val="112626304"/>
        <c:axId val="112636288"/>
      </c:barChart>
      <c:catAx>
        <c:axId val="112626304"/>
        <c:scaling>
          <c:orientation val="minMax"/>
        </c:scaling>
        <c:delete val="1"/>
        <c:axPos val="b"/>
        <c:numFmt formatCode="General" sourceLinked="1"/>
        <c:tickLblPos val="low"/>
        <c:crossAx val="112636288"/>
        <c:crosses val="autoZero"/>
        <c:auto val="1"/>
        <c:lblAlgn val="ctr"/>
        <c:lblOffset val="100"/>
      </c:catAx>
      <c:valAx>
        <c:axId val="112636288"/>
        <c:scaling>
          <c:logBase val="10"/>
          <c:orientation val="minMax"/>
          <c:min val="1.0000000000000005E-3"/>
        </c:scaling>
        <c:axPos val="r"/>
        <c:majorGridlines>
          <c:spPr>
            <a:ln>
              <a:solidFill>
                <a:schemeClr val="tx1">
                  <a:alpha val="50000"/>
                </a:schemeClr>
              </a:solidFill>
            </a:ln>
          </c:spPr>
        </c:majorGridlines>
        <c:numFmt formatCode="General" sourceLinked="1"/>
        <c:majorTickMark val="none"/>
        <c:tickLblPos val="low"/>
        <c:spPr>
          <a:ln>
            <a:solidFill>
              <a:schemeClr val="tx1">
                <a:alpha val="50000"/>
              </a:schemeClr>
            </a:solidFill>
          </a:ln>
        </c:spPr>
        <c:txPr>
          <a:bodyPr/>
          <a:lstStyle/>
          <a:p>
            <a:pPr>
              <a:defRPr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pPr>
            <a:endParaRPr lang="pl-PL"/>
          </a:p>
        </c:txPr>
        <c:crossAx val="112626304"/>
        <c:crosses val="max"/>
        <c:crossBetween val="between"/>
      </c:valAx>
      <c:spPr>
        <a:ln w="25400">
          <a:noFill/>
        </a:ln>
      </c:spPr>
    </c:plotArea>
    <c:plotVisOnly val="1"/>
    <c:dispBlanksAs val="gap"/>
  </c:chart>
  <c:spPr>
    <a:gradFill>
      <a:gsLst>
        <a:gs pos="0">
          <a:srgbClr val="FFC000">
            <a:alpha val="60000"/>
          </a:srgbClr>
        </a:gs>
        <a:gs pos="50000">
          <a:srgbClr val="FFFF00">
            <a:alpha val="60000"/>
          </a:srgbClr>
        </a:gs>
        <a:gs pos="100000">
          <a:srgbClr val="92D050">
            <a:alpha val="60000"/>
          </a:srgbClr>
        </a:gs>
      </a:gsLst>
      <a:lin ang="16200000" scaled="0"/>
    </a:gradFill>
    <a:ln w="6350">
      <a:solidFill>
        <a:schemeClr val="tx1"/>
      </a:solidFill>
    </a:ln>
    <a:effectLst>
      <a:outerShdw blurRad="1270000" sx="102000" sy="102000" algn="ctr" rotWithShape="0">
        <a:srgbClr val="7030A0"/>
      </a:outerShdw>
    </a:effectLst>
  </c:spPr>
  <c:txPr>
    <a:bodyPr/>
    <a:lstStyle/>
    <a:p>
      <a:pPr>
        <a:defRPr sz="1800"/>
      </a:pPr>
      <a:endParaRPr lang="pl-PL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16704262661611741"/>
          <c:y val="5.0762488345056832E-2"/>
          <c:w val="0.81443885486536394"/>
          <c:h val="0.88899999048766387"/>
        </c:manualLayout>
      </c:layout>
      <c:barChart>
        <c:barDir val="col"/>
        <c:grouping val="clustered"/>
        <c:ser>
          <c:idx val="0"/>
          <c:order val="0"/>
          <c:tx>
            <c:strRef>
              <c:f>Arkusz1!$C$1</c:f>
              <c:strCache>
                <c:ptCount val="1"/>
              </c:strCache>
            </c:strRef>
          </c:tx>
          <c:dPt>
            <c:idx val="1"/>
            <c:spPr>
              <a:noFill/>
            </c:spPr>
          </c:dPt>
          <c:dPt>
            <c:idx val="2"/>
            <c:spPr>
              <a:noFill/>
            </c:spPr>
          </c:dPt>
          <c:dPt>
            <c:idx val="3"/>
            <c:spPr>
              <a:noFill/>
            </c:spPr>
          </c:dPt>
          <c:dPt>
            <c:idx val="4"/>
            <c:spPr>
              <a:noFill/>
            </c:spPr>
          </c:dPt>
          <c:dPt>
            <c:idx val="5"/>
            <c:spPr>
              <a:noFill/>
            </c:spPr>
          </c:dPt>
          <c:cat>
            <c:numRef>
              <c:f>Arkusz1!$C$1:$C$6</c:f>
              <c:numCache>
                <c:formatCode>General</c:formatCode>
                <c:ptCount val="6"/>
              </c:numCache>
            </c:numRef>
          </c:cat>
          <c:val>
            <c:numRef>
              <c:f>Arkusz1!$A$1:$A$6</c:f>
              <c:numCache>
                <c:formatCode>General</c:formatCode>
                <c:ptCount val="6"/>
                <c:pt idx="0">
                  <c:v>1</c:v>
                </c:pt>
                <c:pt idx="1">
                  <c:v>0.1</c:v>
                </c:pt>
                <c:pt idx="2">
                  <c:v>1.0000000000000002E-2</c:v>
                </c:pt>
                <c:pt idx="3">
                  <c:v>1.0000000000000002E-3</c:v>
                </c:pt>
                <c:pt idx="4">
                  <c:v>1.0000000000000002E-4</c:v>
                </c:pt>
                <c:pt idx="5">
                  <c:v>1.0000000000000003E-5</c:v>
                </c:pt>
              </c:numCache>
            </c:numRef>
          </c:val>
        </c:ser>
        <c:dLbls/>
        <c:axId val="110518656"/>
        <c:axId val="110520192"/>
      </c:barChart>
      <c:catAx>
        <c:axId val="110518656"/>
        <c:scaling>
          <c:orientation val="minMax"/>
        </c:scaling>
        <c:delete val="1"/>
        <c:axPos val="b"/>
        <c:numFmt formatCode="General" sourceLinked="1"/>
        <c:tickLblPos val="low"/>
        <c:crossAx val="110520192"/>
        <c:crosses val="autoZero"/>
        <c:auto val="1"/>
        <c:lblAlgn val="ctr"/>
        <c:lblOffset val="100"/>
      </c:catAx>
      <c:valAx>
        <c:axId val="110520192"/>
        <c:scaling>
          <c:logBase val="10"/>
          <c:orientation val="minMax"/>
          <c:max val="1.0000000000000004E-2"/>
          <c:min val="1.0000000000000005E-4"/>
        </c:scaling>
        <c:axPos val="r"/>
        <c:majorGridlines>
          <c:spPr>
            <a:ln>
              <a:solidFill>
                <a:schemeClr val="tx1">
                  <a:alpha val="50000"/>
                </a:schemeClr>
              </a:solidFill>
            </a:ln>
          </c:spPr>
        </c:majorGridlines>
        <c:numFmt formatCode="General" sourceLinked="1"/>
        <c:majorTickMark val="none"/>
        <c:tickLblPos val="low"/>
        <c:spPr>
          <a:noFill/>
          <a:ln>
            <a:solidFill>
              <a:schemeClr val="tx1">
                <a:alpha val="50000"/>
              </a:schemeClr>
            </a:solidFill>
          </a:ln>
        </c:spPr>
        <c:txPr>
          <a:bodyPr/>
          <a:lstStyle/>
          <a:p>
            <a:pPr>
              <a:defRPr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defRPr>
            </a:pPr>
            <a:endParaRPr lang="pl-PL"/>
          </a:p>
        </c:txPr>
        <c:crossAx val="110518656"/>
        <c:crosses val="max"/>
        <c:crossBetween val="between"/>
      </c:valAx>
      <c:spPr>
        <a:ln w="25400">
          <a:noFill/>
        </a:ln>
      </c:spPr>
    </c:plotArea>
    <c:plotVisOnly val="1"/>
    <c:dispBlanksAs val="gap"/>
  </c:chart>
  <c:spPr>
    <a:gradFill>
      <a:gsLst>
        <a:gs pos="0">
          <a:srgbClr val="FF0000">
            <a:alpha val="60000"/>
          </a:srgbClr>
        </a:gs>
        <a:gs pos="50000">
          <a:srgbClr val="FFC000">
            <a:alpha val="60000"/>
          </a:srgbClr>
        </a:gs>
        <a:gs pos="100000">
          <a:srgbClr val="FFFF00">
            <a:alpha val="60000"/>
          </a:srgbClr>
        </a:gs>
      </a:gsLst>
      <a:lin ang="16200000" scaled="0"/>
    </a:gradFill>
    <a:ln w="6350">
      <a:solidFill>
        <a:schemeClr val="tx1"/>
      </a:solidFill>
    </a:ln>
    <a:effectLst>
      <a:outerShdw blurRad="1270000" sx="102000" sy="102000" algn="ctr" rotWithShape="0">
        <a:srgbClr val="7030A0"/>
      </a:outerShdw>
    </a:effectLst>
  </c:spPr>
  <c:txPr>
    <a:bodyPr/>
    <a:lstStyle/>
    <a:p>
      <a:pPr>
        <a:defRPr sz="1800"/>
      </a:pPr>
      <a:endParaRPr lang="pl-PL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13EE7-9950-4FB7-A9FB-EE219B934FFB}" type="doc">
      <dgm:prSet loTypeId="urn:microsoft.com/office/officeart/2005/8/layout/default#1" loCatId="list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81A1FA80-DC73-4C6C-89DB-42D362F213BD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14-bitowa lustrzanka (np. Canon EOS 60D)</a:t>
          </a:r>
          <a:endParaRPr lang="pl-PL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C88F72F7-10FF-4BB4-A094-9842C3FF1452}" type="parTrans" cxnId="{1DB0DD3D-85CC-4A3B-B14B-7BAAAAFA6F19}">
      <dgm:prSet/>
      <dgm:spPr/>
      <dgm:t>
        <a:bodyPr/>
        <a:lstStyle/>
        <a:p>
          <a:endParaRPr lang="pl-PL"/>
        </a:p>
      </dgm:t>
    </dgm:pt>
    <dgm:pt modelId="{1795278B-B903-4835-9DC0-219F644DD4BD}" type="sibTrans" cxnId="{1DB0DD3D-85CC-4A3B-B14B-7BAAAAFA6F19}">
      <dgm:prSet/>
      <dgm:spPr/>
      <dgm:t>
        <a:bodyPr/>
        <a:lstStyle/>
        <a:p>
          <a:endParaRPr lang="pl-PL"/>
        </a:p>
      </dgm:t>
    </dgm:pt>
    <dgm:pt modelId="{48E3CE24-566C-4C4B-B76B-7517601B5387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Obiektyw o średnicy minimum 50mm</a:t>
          </a:r>
          <a:endParaRPr lang="pl-PL" sz="1800" dirty="0"/>
        </a:p>
      </dgm:t>
    </dgm:pt>
    <dgm:pt modelId="{B7D85641-F590-4D7D-B408-AD368E8363A4}" type="parTrans" cxnId="{F981F12A-9DF1-404C-9A58-59BE21EE1383}">
      <dgm:prSet/>
      <dgm:spPr/>
      <dgm:t>
        <a:bodyPr/>
        <a:lstStyle/>
        <a:p>
          <a:endParaRPr lang="pl-PL"/>
        </a:p>
      </dgm:t>
    </dgm:pt>
    <dgm:pt modelId="{DA43B074-4032-4DDD-A29A-432BBB6070C9}" type="sibTrans" cxnId="{F981F12A-9DF1-404C-9A58-59BE21EE1383}">
      <dgm:prSet/>
      <dgm:spPr/>
      <dgm:t>
        <a:bodyPr/>
        <a:lstStyle/>
        <a:p>
          <a:endParaRPr lang="pl-PL"/>
        </a:p>
      </dgm:t>
    </dgm:pt>
    <dgm:pt modelId="{818E3A28-6DD5-481B-AEE2-35DC80A7931C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Montaż paralaktyczny do prowadzenia</a:t>
          </a:r>
        </a:p>
      </dgm:t>
    </dgm:pt>
    <dgm:pt modelId="{123D751F-8D39-4218-A0CC-84D4824AB0CC}" type="parTrans" cxnId="{D7929A37-FB6F-4FAD-B2C4-9A15A0764364}">
      <dgm:prSet/>
      <dgm:spPr/>
      <dgm:t>
        <a:bodyPr/>
        <a:lstStyle/>
        <a:p>
          <a:endParaRPr lang="pl-PL"/>
        </a:p>
      </dgm:t>
    </dgm:pt>
    <dgm:pt modelId="{B0E5AA5A-42D5-4347-A2B3-675F9988D66C}" type="sibTrans" cxnId="{D7929A37-FB6F-4FAD-B2C4-9A15A0764364}">
      <dgm:prSet/>
      <dgm:spPr/>
      <dgm:t>
        <a:bodyPr/>
        <a:lstStyle/>
        <a:p>
          <a:endParaRPr lang="pl-PL"/>
        </a:p>
      </dgm:t>
    </dgm:pt>
    <dgm:pt modelId="{63F6AFBB-B91E-4142-944A-A4ED73DB61C1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Detektor w postaci lustrzanki sprawdzi się przy próbach detekcji najlepiej dostępnych egzoplanetach.</a:t>
          </a:r>
          <a:endParaRPr lang="pl-PL" sz="1600" dirty="0"/>
        </a:p>
      </dgm:t>
    </dgm:pt>
    <dgm:pt modelId="{4564FC82-54F5-4B16-BFF1-E6D5C1BA8061}" type="parTrans" cxnId="{39739E1D-4D1F-46C9-81EB-000612AAB591}">
      <dgm:prSet/>
      <dgm:spPr/>
      <dgm:t>
        <a:bodyPr/>
        <a:lstStyle/>
        <a:p>
          <a:endParaRPr lang="pl-PL"/>
        </a:p>
      </dgm:t>
    </dgm:pt>
    <dgm:pt modelId="{59942870-3A3E-489B-8E62-14E7A02C3299}" type="sibTrans" cxnId="{39739E1D-4D1F-46C9-81EB-000612AAB591}">
      <dgm:prSet/>
      <dgm:spPr/>
      <dgm:t>
        <a:bodyPr/>
        <a:lstStyle/>
        <a:p>
          <a:endParaRPr lang="pl-PL"/>
        </a:p>
      </dgm:t>
    </dgm:pt>
    <dgm:pt modelId="{06E78F46-2DAA-4217-8138-36A8A9698CA5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Tani obiektyw Pentacon 4/200 na mocowaniu M42 pozwoli uchwycić kilka egzoplanet krążących wokół gwiazd do 10 magnitudo.</a:t>
          </a:r>
          <a:endParaRPr lang="pl-PL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88A6C-97CA-430A-AA74-D4A2432A696E}" type="parTrans" cxnId="{09884598-3BCC-49A9-B808-44F27AD8421B}">
      <dgm:prSet/>
      <dgm:spPr/>
      <dgm:t>
        <a:bodyPr/>
        <a:lstStyle/>
        <a:p>
          <a:endParaRPr lang="pl-PL"/>
        </a:p>
      </dgm:t>
    </dgm:pt>
    <dgm:pt modelId="{8123CD15-C5BD-4C5C-9C1A-45D0E368100E}" type="sibTrans" cxnId="{09884598-3BCC-49A9-B808-44F27AD8421B}">
      <dgm:prSet/>
      <dgm:spPr/>
      <dgm:t>
        <a:bodyPr/>
        <a:lstStyle/>
        <a:p>
          <a:endParaRPr lang="pl-PL"/>
        </a:p>
      </dgm:t>
    </dgm:pt>
    <dgm:pt modelId="{51F861C4-AF7C-47C3-8936-D12F06672618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Przy danym obiektywie lub teleskopie, montaż powinien umożliwić prowadzenie do 60 sekund ekspozycji. </a:t>
          </a:r>
          <a:endParaRPr lang="pl-PL" sz="1600" dirty="0"/>
        </a:p>
      </dgm:t>
    </dgm:pt>
    <dgm:pt modelId="{385B6014-F8B6-48E7-8128-C58381DC5E7D}" type="parTrans" cxnId="{0DA4B653-513A-422C-BFB6-70285C140C68}">
      <dgm:prSet/>
      <dgm:spPr/>
      <dgm:t>
        <a:bodyPr/>
        <a:lstStyle/>
        <a:p>
          <a:endParaRPr lang="pl-PL"/>
        </a:p>
      </dgm:t>
    </dgm:pt>
    <dgm:pt modelId="{DAE18E51-949E-4245-AE13-DE428EC39D37}" type="sibTrans" cxnId="{0DA4B653-513A-422C-BFB6-70285C140C68}">
      <dgm:prSet/>
      <dgm:spPr/>
      <dgm:t>
        <a:bodyPr/>
        <a:lstStyle/>
        <a:p>
          <a:endParaRPr lang="pl-PL"/>
        </a:p>
      </dgm:t>
    </dgm:pt>
    <dgm:pt modelId="{524725D0-F665-4807-83F4-57837F6BF87B}" type="pres">
      <dgm:prSet presAssocID="{36D13EE7-9950-4FB7-A9FB-EE219B934F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D3027A-9CEA-404F-9A0D-93690993B4D0}" type="pres">
      <dgm:prSet presAssocID="{81A1FA80-DC73-4C6C-89DB-42D362F213BD}" presName="node" presStyleLbl="node1" presStyleIdx="0" presStyleCnt="6" custScaleY="93322" custLinFactNeighborX="402" custLinFactNeighborY="-346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9C24A3-73F2-473B-BA48-60CEAA540A0D}" type="pres">
      <dgm:prSet presAssocID="{1795278B-B903-4835-9DC0-219F644DD4BD}" presName="sibTrans" presStyleCnt="0"/>
      <dgm:spPr/>
    </dgm:pt>
    <dgm:pt modelId="{C05289C3-6EB2-4782-A65A-2B36A7FEDE4F}" type="pres">
      <dgm:prSet presAssocID="{48E3CE24-566C-4C4B-B76B-7517601B5387}" presName="node" presStyleLbl="node1" presStyleIdx="1" presStyleCnt="6" custScaleY="93322" custLinFactNeighborX="-399" custLinFactNeighborY="-3460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0A6687-6773-43D3-B44F-D307454E57AD}" type="pres">
      <dgm:prSet presAssocID="{DA43B074-4032-4DDD-A29A-432BBB6070C9}" presName="sibTrans" presStyleCnt="0"/>
      <dgm:spPr/>
    </dgm:pt>
    <dgm:pt modelId="{B21EA587-BC1F-437D-B907-ECAF5797287A}" type="pres">
      <dgm:prSet presAssocID="{818E3A28-6DD5-481B-AEE2-35DC80A7931C}" presName="node" presStyleLbl="node1" presStyleIdx="2" presStyleCnt="6" custScaleY="93322" custLinFactNeighborX="-1201" custLinFactNeighborY="-346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72C297-B339-4BDB-A850-96F2A11BE075}" type="pres">
      <dgm:prSet presAssocID="{B0E5AA5A-42D5-4347-A2B3-675F9988D66C}" presName="sibTrans" presStyleCnt="0"/>
      <dgm:spPr/>
    </dgm:pt>
    <dgm:pt modelId="{536E2E6A-236B-4A4C-B355-101359970C41}" type="pres">
      <dgm:prSet presAssocID="{63F6AFBB-B91E-4142-944A-A4ED73DB61C1}" presName="node" presStyleLbl="node1" presStyleIdx="3" presStyleCnt="6" custScaleY="146904" custLinFactNeighborX="402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3D4A9F-635A-499B-8C6D-6F4498D18706}" type="pres">
      <dgm:prSet presAssocID="{59942870-3A3E-489B-8E62-14E7A02C3299}" presName="sibTrans" presStyleCnt="0"/>
      <dgm:spPr/>
    </dgm:pt>
    <dgm:pt modelId="{3E37DA69-A6E4-4F64-8BB3-F8E0EEA3BB19}" type="pres">
      <dgm:prSet presAssocID="{06E78F46-2DAA-4217-8138-36A8A9698CA5}" presName="node" presStyleLbl="node1" presStyleIdx="4" presStyleCnt="6" custScaleY="146904" custLinFactNeighborX="-399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D42B4-1D53-42E3-BF64-1AC381B106AB}" type="pres">
      <dgm:prSet presAssocID="{8123CD15-C5BD-4C5C-9C1A-45D0E368100E}" presName="sibTrans" presStyleCnt="0"/>
      <dgm:spPr/>
    </dgm:pt>
    <dgm:pt modelId="{C90DB762-ED7B-4A31-98D0-4AB179FDE7EC}" type="pres">
      <dgm:prSet presAssocID="{51F861C4-AF7C-47C3-8936-D12F06672618}" presName="node" presStyleLbl="node1" presStyleIdx="5" presStyleCnt="6" custScaleY="146904" custLinFactNeighborX="-1201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C806317-F0C4-406A-B616-A2F3B57B30D3}" type="presOf" srcId="{63F6AFBB-B91E-4142-944A-A4ED73DB61C1}" destId="{536E2E6A-236B-4A4C-B355-101359970C41}" srcOrd="0" destOrd="0" presId="urn:microsoft.com/office/officeart/2005/8/layout/default#1"/>
    <dgm:cxn modelId="{64C3C5DC-22AC-4D5D-B69F-05C2E50EE6CE}" type="presOf" srcId="{51F861C4-AF7C-47C3-8936-D12F06672618}" destId="{C90DB762-ED7B-4A31-98D0-4AB179FDE7EC}" srcOrd="0" destOrd="0" presId="urn:microsoft.com/office/officeart/2005/8/layout/default#1"/>
    <dgm:cxn modelId="{1A6F0929-FCD1-4A20-975E-7515EF3EB26E}" type="presOf" srcId="{06E78F46-2DAA-4217-8138-36A8A9698CA5}" destId="{3E37DA69-A6E4-4F64-8BB3-F8E0EEA3BB19}" srcOrd="0" destOrd="0" presId="urn:microsoft.com/office/officeart/2005/8/layout/default#1"/>
    <dgm:cxn modelId="{5CC7C82F-01F2-4E95-80E5-A4496024B222}" type="presOf" srcId="{48E3CE24-566C-4C4B-B76B-7517601B5387}" destId="{C05289C3-6EB2-4782-A65A-2B36A7FEDE4F}" srcOrd="0" destOrd="0" presId="urn:microsoft.com/office/officeart/2005/8/layout/default#1"/>
    <dgm:cxn modelId="{E21114C8-C0FF-464A-9B1A-B7765B54ECBD}" type="presOf" srcId="{81A1FA80-DC73-4C6C-89DB-42D362F213BD}" destId="{B5D3027A-9CEA-404F-9A0D-93690993B4D0}" srcOrd="0" destOrd="0" presId="urn:microsoft.com/office/officeart/2005/8/layout/default#1"/>
    <dgm:cxn modelId="{0DA4B653-513A-422C-BFB6-70285C140C68}" srcId="{36D13EE7-9950-4FB7-A9FB-EE219B934FFB}" destId="{51F861C4-AF7C-47C3-8936-D12F06672618}" srcOrd="5" destOrd="0" parTransId="{385B6014-F8B6-48E7-8128-C58381DC5E7D}" sibTransId="{DAE18E51-949E-4245-AE13-DE428EC39D37}"/>
    <dgm:cxn modelId="{5987027E-7513-4700-8C3A-321358AD2B6C}" type="presOf" srcId="{818E3A28-6DD5-481B-AEE2-35DC80A7931C}" destId="{B21EA587-BC1F-437D-B907-ECAF5797287A}" srcOrd="0" destOrd="0" presId="urn:microsoft.com/office/officeart/2005/8/layout/default#1"/>
    <dgm:cxn modelId="{F981F12A-9DF1-404C-9A58-59BE21EE1383}" srcId="{36D13EE7-9950-4FB7-A9FB-EE219B934FFB}" destId="{48E3CE24-566C-4C4B-B76B-7517601B5387}" srcOrd="1" destOrd="0" parTransId="{B7D85641-F590-4D7D-B408-AD368E8363A4}" sibTransId="{DA43B074-4032-4DDD-A29A-432BBB6070C9}"/>
    <dgm:cxn modelId="{09884598-3BCC-49A9-B808-44F27AD8421B}" srcId="{36D13EE7-9950-4FB7-A9FB-EE219B934FFB}" destId="{06E78F46-2DAA-4217-8138-36A8A9698CA5}" srcOrd="4" destOrd="0" parTransId="{6B988A6C-97CA-430A-AA74-D4A2432A696E}" sibTransId="{8123CD15-C5BD-4C5C-9C1A-45D0E368100E}"/>
    <dgm:cxn modelId="{31142CAD-9CE0-4E5C-85D6-B52ECE61CD84}" type="presOf" srcId="{36D13EE7-9950-4FB7-A9FB-EE219B934FFB}" destId="{524725D0-F665-4807-83F4-57837F6BF87B}" srcOrd="0" destOrd="0" presId="urn:microsoft.com/office/officeart/2005/8/layout/default#1"/>
    <dgm:cxn modelId="{D7929A37-FB6F-4FAD-B2C4-9A15A0764364}" srcId="{36D13EE7-9950-4FB7-A9FB-EE219B934FFB}" destId="{818E3A28-6DD5-481B-AEE2-35DC80A7931C}" srcOrd="2" destOrd="0" parTransId="{123D751F-8D39-4218-A0CC-84D4824AB0CC}" sibTransId="{B0E5AA5A-42D5-4347-A2B3-675F9988D66C}"/>
    <dgm:cxn modelId="{1DB0DD3D-85CC-4A3B-B14B-7BAAAAFA6F19}" srcId="{36D13EE7-9950-4FB7-A9FB-EE219B934FFB}" destId="{81A1FA80-DC73-4C6C-89DB-42D362F213BD}" srcOrd="0" destOrd="0" parTransId="{C88F72F7-10FF-4BB4-A094-9842C3FF1452}" sibTransId="{1795278B-B903-4835-9DC0-219F644DD4BD}"/>
    <dgm:cxn modelId="{39739E1D-4D1F-46C9-81EB-000612AAB591}" srcId="{36D13EE7-9950-4FB7-A9FB-EE219B934FFB}" destId="{63F6AFBB-B91E-4142-944A-A4ED73DB61C1}" srcOrd="3" destOrd="0" parTransId="{4564FC82-54F5-4B16-BFF1-E6D5C1BA8061}" sibTransId="{59942870-3A3E-489B-8E62-14E7A02C3299}"/>
    <dgm:cxn modelId="{67317A6F-048A-4B27-925F-97E9C909159A}" type="presParOf" srcId="{524725D0-F665-4807-83F4-57837F6BF87B}" destId="{B5D3027A-9CEA-404F-9A0D-93690993B4D0}" srcOrd="0" destOrd="0" presId="urn:microsoft.com/office/officeart/2005/8/layout/default#1"/>
    <dgm:cxn modelId="{2E3B4A02-4C77-4B50-A0BB-78D27606E8A7}" type="presParOf" srcId="{524725D0-F665-4807-83F4-57837F6BF87B}" destId="{E19C24A3-73F2-473B-BA48-60CEAA540A0D}" srcOrd="1" destOrd="0" presId="urn:microsoft.com/office/officeart/2005/8/layout/default#1"/>
    <dgm:cxn modelId="{BADF5654-65E5-4C20-ACA0-EC26AAE4CB33}" type="presParOf" srcId="{524725D0-F665-4807-83F4-57837F6BF87B}" destId="{C05289C3-6EB2-4782-A65A-2B36A7FEDE4F}" srcOrd="2" destOrd="0" presId="urn:microsoft.com/office/officeart/2005/8/layout/default#1"/>
    <dgm:cxn modelId="{81F5986D-7B60-463A-924B-6DEE7CAB6FCF}" type="presParOf" srcId="{524725D0-F665-4807-83F4-57837F6BF87B}" destId="{3B0A6687-6773-43D3-B44F-D307454E57AD}" srcOrd="3" destOrd="0" presId="urn:microsoft.com/office/officeart/2005/8/layout/default#1"/>
    <dgm:cxn modelId="{3BFC41B4-4F67-45FE-9330-8E4A48A609FF}" type="presParOf" srcId="{524725D0-F665-4807-83F4-57837F6BF87B}" destId="{B21EA587-BC1F-437D-B907-ECAF5797287A}" srcOrd="4" destOrd="0" presId="urn:microsoft.com/office/officeart/2005/8/layout/default#1"/>
    <dgm:cxn modelId="{68DD7924-FAA6-4CA4-B87C-E8CF4A7479B2}" type="presParOf" srcId="{524725D0-F665-4807-83F4-57837F6BF87B}" destId="{2172C297-B339-4BDB-A850-96F2A11BE075}" srcOrd="5" destOrd="0" presId="urn:microsoft.com/office/officeart/2005/8/layout/default#1"/>
    <dgm:cxn modelId="{3D44FBC2-1892-4B8D-95AB-FF37529F8CA4}" type="presParOf" srcId="{524725D0-F665-4807-83F4-57837F6BF87B}" destId="{536E2E6A-236B-4A4C-B355-101359970C41}" srcOrd="6" destOrd="0" presId="urn:microsoft.com/office/officeart/2005/8/layout/default#1"/>
    <dgm:cxn modelId="{81AA64C9-2BE3-45E6-8ECE-C2B51B476697}" type="presParOf" srcId="{524725D0-F665-4807-83F4-57837F6BF87B}" destId="{F73D4A9F-635A-499B-8C6D-6F4498D18706}" srcOrd="7" destOrd="0" presId="urn:microsoft.com/office/officeart/2005/8/layout/default#1"/>
    <dgm:cxn modelId="{A192881E-FA9C-460A-88DF-17C1402B1791}" type="presParOf" srcId="{524725D0-F665-4807-83F4-57837F6BF87B}" destId="{3E37DA69-A6E4-4F64-8BB3-F8E0EEA3BB19}" srcOrd="8" destOrd="0" presId="urn:microsoft.com/office/officeart/2005/8/layout/default#1"/>
    <dgm:cxn modelId="{C20CBF37-FCC0-4A42-9677-DC9136938E25}" type="presParOf" srcId="{524725D0-F665-4807-83F4-57837F6BF87B}" destId="{B3AD42B4-1D53-42E3-BF64-1AC381B106AB}" srcOrd="9" destOrd="0" presId="urn:microsoft.com/office/officeart/2005/8/layout/default#1"/>
    <dgm:cxn modelId="{DD1F71F8-7B8F-4960-9E32-1CFBE4CDB863}" type="presParOf" srcId="{524725D0-F665-4807-83F4-57837F6BF87B}" destId="{C90DB762-ED7B-4A31-98D0-4AB179FDE7EC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0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Planeta wielkości Neptuna na tle gwiazdy rozmiaru Słońca (0.005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794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4136AF82-5F50-4BB3-AB7F-150D76544A3A}" type="presOf" srcId="{750392DF-0094-4063-8655-19F09BDEF80C}" destId="{360A130E-EDA2-4B18-9CAA-66E0BB6E6692}" srcOrd="0" destOrd="0" presId="urn:microsoft.com/office/officeart/2005/8/layout/default#10"/>
    <dgm:cxn modelId="{3AF76067-16C2-4AB8-A04F-A1BEA7927AE1}" type="presOf" srcId="{15E9CE79-28A9-47AA-A5DF-69337BFC865F}" destId="{8559CBCC-118F-4903-B8C0-D0179E763C16}" srcOrd="0" destOrd="0" presId="urn:microsoft.com/office/officeart/2005/8/layout/default#10"/>
    <dgm:cxn modelId="{966A5D60-1010-498B-8019-FC1898D7C68D}" type="presParOf" srcId="{8559CBCC-118F-4903-B8C0-D0179E763C16}" destId="{360A130E-EDA2-4B18-9CAA-66E0BB6E6692}" srcOrd="0" destOrd="0" presId="urn:microsoft.com/office/officeart/2005/8/layout/default#10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Podwójny tranzyt egzoplanet            K2-19 b oraz K2-19 c (0.009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385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9BFFFF8A-F3E8-42A7-8174-1C813A553AC0}" type="presOf" srcId="{15E9CE79-28A9-47AA-A5DF-69337BFC865F}" destId="{8559CBCC-118F-4903-B8C0-D0179E763C16}" srcOrd="0" destOrd="0" presId="urn:microsoft.com/office/officeart/2005/8/layout/default#11"/>
    <dgm:cxn modelId="{27DBBF12-394D-4D3B-B962-86F0E516F9EB}" type="presOf" srcId="{750392DF-0094-4063-8655-19F09BDEF80C}" destId="{360A130E-EDA2-4B18-9CAA-66E0BB6E6692}" srcOrd="0" destOrd="0" presId="urn:microsoft.com/office/officeart/2005/8/layout/default#11"/>
    <dgm:cxn modelId="{DB431DA8-9F9A-441A-8FDB-03EB1DC66730}" type="presParOf" srcId="{8559CBCC-118F-4903-B8C0-D0179E763C16}" destId="{360A130E-EDA2-4B18-9CAA-66E0BB6E6692}" srcOrd="0" destOrd="0" presId="urn:microsoft.com/office/officeart/2005/8/layout/default#1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Wejście Trytona w cień Neptuna lub przejście na tle tarczy (0.0035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794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AA2EEB7B-F4AD-4DC5-BC35-2D9596DE2D59}" type="presOf" srcId="{750392DF-0094-4063-8655-19F09BDEF80C}" destId="{360A130E-EDA2-4B18-9CAA-66E0BB6E6692}" srcOrd="0" destOrd="0" presId="urn:microsoft.com/office/officeart/2005/8/layout/default#12"/>
    <dgm:cxn modelId="{5F5B8BFA-CACC-4650-B145-753E4F57F6FB}" type="presOf" srcId="{15E9CE79-28A9-47AA-A5DF-69337BFC865F}" destId="{8559CBCC-118F-4903-B8C0-D0179E763C16}" srcOrd="0" destOrd="0" presId="urn:microsoft.com/office/officeart/2005/8/layout/default#12"/>
    <dgm:cxn modelId="{4EA756EB-7C5E-47FB-8EF9-E59B6186698E}" type="presParOf" srcId="{8559CBCC-118F-4903-B8C0-D0179E763C16}" destId="{360A130E-EDA2-4B18-9CAA-66E0BB6E6692}" srcOrd="0" destOrd="0" presId="urn:microsoft.com/office/officeart/2005/8/layout/default#1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Głębokość tranzytu superziemi          HD 97658 b (0.0022 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-42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C8F61875-979A-4747-9D4A-FBDC27B0A3EB}" type="presOf" srcId="{15E9CE79-28A9-47AA-A5DF-69337BFC865F}" destId="{8559CBCC-118F-4903-B8C0-D0179E763C16}" srcOrd="0" destOrd="0" presId="urn:microsoft.com/office/officeart/2005/8/layout/default#13"/>
    <dgm:cxn modelId="{20FEB28B-93F7-4440-AFB5-B79EFAAD3B72}" type="presOf" srcId="{750392DF-0094-4063-8655-19F09BDEF80C}" destId="{360A130E-EDA2-4B18-9CAA-66E0BB6E6692}" srcOrd="0" destOrd="0" presId="urn:microsoft.com/office/officeart/2005/8/layout/default#13"/>
    <dgm:cxn modelId="{DABAE831-CBD0-455D-A562-6CA837EC3335}" type="presParOf" srcId="{8559CBCC-118F-4903-B8C0-D0179E763C16}" destId="{360A130E-EDA2-4B18-9CAA-66E0BB6E6692}" srcOrd="0" destOrd="0" presId="urn:microsoft.com/office/officeart/2005/8/layout/default#13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Najpłytsze pojedyncze tranzyty  kamerą ASI178MM-c (0.001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-31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3108C6E4-B069-4B1E-8386-535160F7C312}" type="presOf" srcId="{750392DF-0094-4063-8655-19F09BDEF80C}" destId="{360A130E-EDA2-4B18-9CAA-66E0BB6E6692}" srcOrd="0" destOrd="0" presId="urn:microsoft.com/office/officeart/2005/8/layout/default#14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85381E60-98B6-4BEA-850F-EB032313138C}" type="presOf" srcId="{15E9CE79-28A9-47AA-A5DF-69337BFC865F}" destId="{8559CBCC-118F-4903-B8C0-D0179E763C16}" srcOrd="0" destOrd="0" presId="urn:microsoft.com/office/officeart/2005/8/layout/default#14"/>
    <dgm:cxn modelId="{A32EE085-1734-4CF4-8418-C078A8D8390D}" type="presParOf" srcId="{8559CBCC-118F-4903-B8C0-D0179E763C16}" destId="{360A130E-EDA2-4B18-9CAA-66E0BB6E6692}" srcOrd="0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Głębokość tranzytu Kepler 11-f , system multiplanetarny (0.0006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D1F9A8D-9F5B-4F11-9D0E-2E2FBAEFB2DE}" type="presOf" srcId="{15E9CE79-28A9-47AA-A5DF-69337BFC865F}" destId="{8559CBCC-118F-4903-B8C0-D0179E763C16}" srcOrd="0" destOrd="0" presId="urn:microsoft.com/office/officeart/2005/8/layout/default#15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2D3DC74D-0FDB-41FF-8E8E-C38F44336594}" type="presOf" srcId="{750392DF-0094-4063-8655-19F09BDEF80C}" destId="{360A130E-EDA2-4B18-9CAA-66E0BB6E6692}" srcOrd="0" destOrd="0" presId="urn:microsoft.com/office/officeart/2005/8/layout/default#15"/>
    <dgm:cxn modelId="{364AB226-1D0A-4CAC-9DDE-B181B3733A56}" type="presParOf" srcId="{8559CBCC-118F-4903-B8C0-D0179E763C16}" destId="{360A130E-EDA2-4B18-9CAA-66E0BB6E6692}" srcOrd="0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Najpłytsze tranzyty kamerą ASI178 metodą stackowania (0.0004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29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307BD7D-1184-471E-80EC-37D007D71159}" type="presOf" srcId="{750392DF-0094-4063-8655-19F09BDEF80C}" destId="{360A130E-EDA2-4B18-9CAA-66E0BB6E6692}" srcOrd="0" destOrd="0" presId="urn:microsoft.com/office/officeart/2005/8/layout/default#16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7EC48D1E-E407-4008-9917-04566C339AE8}" type="presOf" srcId="{15E9CE79-28A9-47AA-A5DF-69337BFC865F}" destId="{8559CBCC-118F-4903-B8C0-D0179E763C16}" srcOrd="0" destOrd="0" presId="urn:microsoft.com/office/officeart/2005/8/layout/default#16"/>
    <dgm:cxn modelId="{3686FB64-9FF9-4DD1-A376-4ED4546777BB}" type="presParOf" srcId="{8559CBCC-118F-4903-B8C0-D0179E763C16}" destId="{360A130E-EDA2-4B18-9CAA-66E0BB6E6692}" srcOrd="0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17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dla diamentowej planety 55 Cancri e (0.0003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794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4D81D5E-8BF1-49B3-9653-79B5A8BE9F38}" type="presOf" srcId="{15E9CE79-28A9-47AA-A5DF-69337BFC865F}" destId="{8559CBCC-118F-4903-B8C0-D0179E763C16}" srcOrd="0" destOrd="0" presId="urn:microsoft.com/office/officeart/2005/8/layout/default#17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3054F1A3-66AA-4B74-B46A-E8416C1C739D}" type="presOf" srcId="{750392DF-0094-4063-8655-19F09BDEF80C}" destId="{360A130E-EDA2-4B18-9CAA-66E0BB6E6692}" srcOrd="0" destOrd="0" presId="urn:microsoft.com/office/officeart/2005/8/layout/default#17"/>
    <dgm:cxn modelId="{AE677038-884C-4371-8580-79FD1CEFC5BF}" type="presParOf" srcId="{8559CBCC-118F-4903-B8C0-D0179E763C16}" destId="{360A130E-EDA2-4B18-9CAA-66E0BB6E6692}" srcOrd="0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6D13EE7-9950-4FB7-A9FB-EE219B934FFB}" type="doc">
      <dgm:prSet loTypeId="urn:microsoft.com/office/officeart/2005/8/layout/default#18" loCatId="list" qsTypeId="urn:microsoft.com/office/officeart/2005/8/quickstyle/3d4" qsCatId="3D" csTypeId="urn:microsoft.com/office/officeart/2005/8/colors/colorful1#4" csCatId="colorful" phldr="1"/>
      <dgm:spPr/>
      <dgm:t>
        <a:bodyPr/>
        <a:lstStyle/>
        <a:p>
          <a:endParaRPr lang="pl-PL"/>
        </a:p>
      </dgm:t>
    </dgm:pt>
    <dgm:pt modelId="{81A1FA80-DC73-4C6C-89DB-42D362F213BD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Promień planety pozasłonecznej</a:t>
          </a:r>
          <a:endParaRPr lang="pl-PL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C88F72F7-10FF-4BB4-A094-9842C3FF1452}" type="parTrans" cxnId="{1DB0DD3D-85CC-4A3B-B14B-7BAAAAFA6F19}">
      <dgm:prSet/>
      <dgm:spPr/>
      <dgm:t>
        <a:bodyPr/>
        <a:lstStyle/>
        <a:p>
          <a:endParaRPr lang="pl-PL"/>
        </a:p>
      </dgm:t>
    </dgm:pt>
    <dgm:pt modelId="{1795278B-B903-4835-9DC0-219F644DD4BD}" type="sibTrans" cxnId="{1DB0DD3D-85CC-4A3B-B14B-7BAAAAFA6F19}">
      <dgm:prSet/>
      <dgm:spPr/>
      <dgm:t>
        <a:bodyPr/>
        <a:lstStyle/>
        <a:p>
          <a:endParaRPr lang="pl-PL"/>
        </a:p>
      </dgm:t>
    </dgm:pt>
    <dgm:pt modelId="{48E3CE24-566C-4C4B-B76B-7517601B5387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Odległość planety od gwiazdy (średnia)</a:t>
          </a:r>
          <a:endParaRPr lang="pl-PL" sz="1800" dirty="0"/>
        </a:p>
      </dgm:t>
    </dgm:pt>
    <dgm:pt modelId="{B7D85641-F590-4D7D-B408-AD368E8363A4}" type="parTrans" cxnId="{F981F12A-9DF1-404C-9A58-59BE21EE1383}">
      <dgm:prSet/>
      <dgm:spPr/>
      <dgm:t>
        <a:bodyPr/>
        <a:lstStyle/>
        <a:p>
          <a:endParaRPr lang="pl-PL"/>
        </a:p>
      </dgm:t>
    </dgm:pt>
    <dgm:pt modelId="{DA43B074-4032-4DDD-A29A-432BBB6070C9}" type="sibTrans" cxnId="{F981F12A-9DF1-404C-9A58-59BE21EE1383}">
      <dgm:prSet/>
      <dgm:spPr/>
      <dgm:t>
        <a:bodyPr/>
        <a:lstStyle/>
        <a:p>
          <a:endParaRPr lang="pl-PL"/>
        </a:p>
      </dgm:t>
    </dgm:pt>
    <dgm:pt modelId="{818E3A28-6DD5-481B-AEE2-35DC80A7931C}">
      <dgm:prSet phldrT="[Tekst]" custT="1"/>
      <dgm:spPr/>
      <dgm:t>
        <a:bodyPr/>
        <a:lstStyle/>
        <a:p>
          <a:r>
            <a: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Z grubsza określimy, czy planeta może być skalista lub gazowa</a:t>
          </a:r>
        </a:p>
      </dgm:t>
    </dgm:pt>
    <dgm:pt modelId="{123D751F-8D39-4218-A0CC-84D4824AB0CC}" type="parTrans" cxnId="{D7929A37-FB6F-4FAD-B2C4-9A15A0764364}">
      <dgm:prSet/>
      <dgm:spPr/>
      <dgm:t>
        <a:bodyPr/>
        <a:lstStyle/>
        <a:p>
          <a:endParaRPr lang="pl-PL"/>
        </a:p>
      </dgm:t>
    </dgm:pt>
    <dgm:pt modelId="{B0E5AA5A-42D5-4347-A2B3-675F9988D66C}" type="sibTrans" cxnId="{D7929A37-FB6F-4FAD-B2C4-9A15A0764364}">
      <dgm:prSet/>
      <dgm:spPr/>
      <dgm:t>
        <a:bodyPr/>
        <a:lstStyle/>
        <a:p>
          <a:endParaRPr lang="pl-PL"/>
        </a:p>
      </dgm:t>
    </dgm:pt>
    <dgm:pt modelId="{63F6AFBB-B91E-4142-944A-A4ED73DB61C1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Położenie orbity względem ekosfery (czy planeta mogłaby utrzymać wodę w stanie ciekłym?)</a:t>
          </a:r>
          <a:endParaRPr lang="pl-PL" sz="1800" dirty="0"/>
        </a:p>
      </dgm:t>
    </dgm:pt>
    <dgm:pt modelId="{4564FC82-54F5-4B16-BFF1-E6D5C1BA8061}" type="parTrans" cxnId="{39739E1D-4D1F-46C9-81EB-000612AAB591}">
      <dgm:prSet/>
      <dgm:spPr/>
      <dgm:t>
        <a:bodyPr/>
        <a:lstStyle/>
        <a:p>
          <a:endParaRPr lang="pl-PL"/>
        </a:p>
      </dgm:t>
    </dgm:pt>
    <dgm:pt modelId="{59942870-3A3E-489B-8E62-14E7A02C3299}" type="sibTrans" cxnId="{39739E1D-4D1F-46C9-81EB-000612AAB591}">
      <dgm:prSet/>
      <dgm:spPr/>
      <dgm:t>
        <a:bodyPr/>
        <a:lstStyle/>
        <a:p>
          <a:endParaRPr lang="pl-PL"/>
        </a:p>
      </dgm:t>
    </dgm:pt>
    <dgm:pt modelId="{06E78F46-2DAA-4217-8138-36A8A9698CA5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Temperatura na fotosferze gwiazdy oraz na planecie pozasłonecznej</a:t>
          </a:r>
          <a:endParaRPr lang="pl-PL" sz="1800" dirty="0"/>
        </a:p>
      </dgm:t>
    </dgm:pt>
    <dgm:pt modelId="{6B988A6C-97CA-430A-AA74-D4A2432A696E}" type="parTrans" cxnId="{09884598-3BCC-49A9-B808-44F27AD8421B}">
      <dgm:prSet/>
      <dgm:spPr/>
      <dgm:t>
        <a:bodyPr/>
        <a:lstStyle/>
        <a:p>
          <a:endParaRPr lang="pl-PL"/>
        </a:p>
      </dgm:t>
    </dgm:pt>
    <dgm:pt modelId="{8123CD15-C5BD-4C5C-9C1A-45D0E368100E}" type="sibTrans" cxnId="{09884598-3BCC-49A9-B808-44F27AD8421B}">
      <dgm:prSet/>
      <dgm:spPr/>
      <dgm:t>
        <a:bodyPr/>
        <a:lstStyle/>
        <a:p>
          <a:endParaRPr lang="pl-PL"/>
        </a:p>
      </dgm:t>
    </dgm:pt>
    <dgm:pt modelId="{51F861C4-AF7C-47C3-8936-D12F06672618}">
      <dgm:prSet phldrT="[Teks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Różnica momentu pojawienia się tranzytu względem efemeryd</a:t>
          </a:r>
          <a:endParaRPr lang="pl-PL" sz="1800" dirty="0"/>
        </a:p>
      </dgm:t>
    </dgm:pt>
    <dgm:pt modelId="{385B6014-F8B6-48E7-8128-C58381DC5E7D}" type="parTrans" cxnId="{0DA4B653-513A-422C-BFB6-70285C140C68}">
      <dgm:prSet/>
      <dgm:spPr/>
      <dgm:t>
        <a:bodyPr/>
        <a:lstStyle/>
        <a:p>
          <a:endParaRPr lang="pl-PL"/>
        </a:p>
      </dgm:t>
    </dgm:pt>
    <dgm:pt modelId="{DAE18E51-949E-4245-AE13-DE428EC39D37}" type="sibTrans" cxnId="{0DA4B653-513A-422C-BFB6-70285C140C68}">
      <dgm:prSet/>
      <dgm:spPr/>
      <dgm:t>
        <a:bodyPr/>
        <a:lstStyle/>
        <a:p>
          <a:endParaRPr lang="pl-PL"/>
        </a:p>
      </dgm:t>
    </dgm:pt>
    <dgm:pt modelId="{524725D0-F665-4807-83F4-57837F6BF87B}" type="pres">
      <dgm:prSet presAssocID="{36D13EE7-9950-4FB7-A9FB-EE219B934F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D3027A-9CEA-404F-9A0D-93690993B4D0}" type="pres">
      <dgm:prSet presAssocID="{81A1FA80-DC73-4C6C-89DB-42D362F213BD}" presName="node" presStyleLbl="node1" presStyleIdx="0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9C24A3-73F2-473B-BA48-60CEAA540A0D}" type="pres">
      <dgm:prSet presAssocID="{1795278B-B903-4835-9DC0-219F644DD4BD}" presName="sibTrans" presStyleCnt="0"/>
      <dgm:spPr/>
    </dgm:pt>
    <dgm:pt modelId="{C05289C3-6EB2-4782-A65A-2B36A7FEDE4F}" type="pres">
      <dgm:prSet presAssocID="{48E3CE24-566C-4C4B-B76B-7517601B5387}" presName="node" presStyleLbl="node1" presStyleIdx="1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0A6687-6773-43D3-B44F-D307454E57AD}" type="pres">
      <dgm:prSet presAssocID="{DA43B074-4032-4DDD-A29A-432BBB6070C9}" presName="sibTrans" presStyleCnt="0"/>
      <dgm:spPr/>
    </dgm:pt>
    <dgm:pt modelId="{B21EA587-BC1F-437D-B907-ECAF5797287A}" type="pres">
      <dgm:prSet presAssocID="{818E3A28-6DD5-481B-AEE2-35DC80A7931C}" presName="node" presStyleLbl="node1" presStyleIdx="2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72C297-B339-4BDB-A850-96F2A11BE075}" type="pres">
      <dgm:prSet presAssocID="{B0E5AA5A-42D5-4347-A2B3-675F9988D66C}" presName="sibTrans" presStyleCnt="0"/>
      <dgm:spPr/>
    </dgm:pt>
    <dgm:pt modelId="{536E2E6A-236B-4A4C-B355-101359970C41}" type="pres">
      <dgm:prSet presAssocID="{63F6AFBB-B91E-4142-944A-A4ED73DB61C1}" presName="node" presStyleLbl="node1" presStyleIdx="3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3D4A9F-635A-499B-8C6D-6F4498D18706}" type="pres">
      <dgm:prSet presAssocID="{59942870-3A3E-489B-8E62-14E7A02C3299}" presName="sibTrans" presStyleCnt="0"/>
      <dgm:spPr/>
    </dgm:pt>
    <dgm:pt modelId="{3E37DA69-A6E4-4F64-8BB3-F8E0EEA3BB19}" type="pres">
      <dgm:prSet presAssocID="{06E78F46-2DAA-4217-8138-36A8A9698CA5}" presName="node" presStyleLbl="node1" presStyleIdx="4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D42B4-1D53-42E3-BF64-1AC381B106AB}" type="pres">
      <dgm:prSet presAssocID="{8123CD15-C5BD-4C5C-9C1A-45D0E368100E}" presName="sibTrans" presStyleCnt="0"/>
      <dgm:spPr/>
    </dgm:pt>
    <dgm:pt modelId="{C90DB762-ED7B-4A31-98D0-4AB179FDE7EC}" type="pres">
      <dgm:prSet presAssocID="{51F861C4-AF7C-47C3-8936-D12F06672618}" presName="node" presStyleLbl="node1" presStyleIdx="5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4D2011A-DEE8-4C31-9848-991387FE3B0A}" type="presOf" srcId="{51F861C4-AF7C-47C3-8936-D12F06672618}" destId="{C90DB762-ED7B-4A31-98D0-4AB179FDE7EC}" srcOrd="0" destOrd="0" presId="urn:microsoft.com/office/officeart/2005/8/layout/default#18"/>
    <dgm:cxn modelId="{0DA4B653-513A-422C-BFB6-70285C140C68}" srcId="{36D13EE7-9950-4FB7-A9FB-EE219B934FFB}" destId="{51F861C4-AF7C-47C3-8936-D12F06672618}" srcOrd="5" destOrd="0" parTransId="{385B6014-F8B6-48E7-8128-C58381DC5E7D}" sibTransId="{DAE18E51-949E-4245-AE13-DE428EC39D37}"/>
    <dgm:cxn modelId="{29518E37-C5E8-4EC8-BCB8-52A95FF5701C}" type="presOf" srcId="{81A1FA80-DC73-4C6C-89DB-42D362F213BD}" destId="{B5D3027A-9CEA-404F-9A0D-93690993B4D0}" srcOrd="0" destOrd="0" presId="urn:microsoft.com/office/officeart/2005/8/layout/default#18"/>
    <dgm:cxn modelId="{F981F12A-9DF1-404C-9A58-59BE21EE1383}" srcId="{36D13EE7-9950-4FB7-A9FB-EE219B934FFB}" destId="{48E3CE24-566C-4C4B-B76B-7517601B5387}" srcOrd="1" destOrd="0" parTransId="{B7D85641-F590-4D7D-B408-AD368E8363A4}" sibTransId="{DA43B074-4032-4DDD-A29A-432BBB6070C9}"/>
    <dgm:cxn modelId="{95FA517A-4A35-4BFF-838F-A4D9EAD2D05C}" type="presOf" srcId="{36D13EE7-9950-4FB7-A9FB-EE219B934FFB}" destId="{524725D0-F665-4807-83F4-57837F6BF87B}" srcOrd="0" destOrd="0" presId="urn:microsoft.com/office/officeart/2005/8/layout/default#18"/>
    <dgm:cxn modelId="{2C8207EA-18C6-4BD8-ACF7-27BE1ABDD05D}" type="presOf" srcId="{48E3CE24-566C-4C4B-B76B-7517601B5387}" destId="{C05289C3-6EB2-4782-A65A-2B36A7FEDE4F}" srcOrd="0" destOrd="0" presId="urn:microsoft.com/office/officeart/2005/8/layout/default#18"/>
    <dgm:cxn modelId="{09884598-3BCC-49A9-B808-44F27AD8421B}" srcId="{36D13EE7-9950-4FB7-A9FB-EE219B934FFB}" destId="{06E78F46-2DAA-4217-8138-36A8A9698CA5}" srcOrd="4" destOrd="0" parTransId="{6B988A6C-97CA-430A-AA74-D4A2432A696E}" sibTransId="{8123CD15-C5BD-4C5C-9C1A-45D0E368100E}"/>
    <dgm:cxn modelId="{D7929A37-FB6F-4FAD-B2C4-9A15A0764364}" srcId="{36D13EE7-9950-4FB7-A9FB-EE219B934FFB}" destId="{818E3A28-6DD5-481B-AEE2-35DC80A7931C}" srcOrd="2" destOrd="0" parTransId="{123D751F-8D39-4218-A0CC-84D4824AB0CC}" sibTransId="{B0E5AA5A-42D5-4347-A2B3-675F9988D66C}"/>
    <dgm:cxn modelId="{75C3C7FB-367F-4C02-B4D5-2DAA27F3295C}" type="presOf" srcId="{818E3A28-6DD5-481B-AEE2-35DC80A7931C}" destId="{B21EA587-BC1F-437D-B907-ECAF5797287A}" srcOrd="0" destOrd="0" presId="urn:microsoft.com/office/officeart/2005/8/layout/default#18"/>
    <dgm:cxn modelId="{D74E8443-82BB-4E24-969E-BD3E4E3C13C7}" type="presOf" srcId="{06E78F46-2DAA-4217-8138-36A8A9698CA5}" destId="{3E37DA69-A6E4-4F64-8BB3-F8E0EEA3BB19}" srcOrd="0" destOrd="0" presId="urn:microsoft.com/office/officeart/2005/8/layout/default#18"/>
    <dgm:cxn modelId="{39739E1D-4D1F-46C9-81EB-000612AAB591}" srcId="{36D13EE7-9950-4FB7-A9FB-EE219B934FFB}" destId="{63F6AFBB-B91E-4142-944A-A4ED73DB61C1}" srcOrd="3" destOrd="0" parTransId="{4564FC82-54F5-4B16-BFF1-E6D5C1BA8061}" sibTransId="{59942870-3A3E-489B-8E62-14E7A02C3299}"/>
    <dgm:cxn modelId="{EE067006-9C53-445D-B18F-13569CE833A4}" type="presOf" srcId="{63F6AFBB-B91E-4142-944A-A4ED73DB61C1}" destId="{536E2E6A-236B-4A4C-B355-101359970C41}" srcOrd="0" destOrd="0" presId="urn:microsoft.com/office/officeart/2005/8/layout/default#18"/>
    <dgm:cxn modelId="{1DB0DD3D-85CC-4A3B-B14B-7BAAAAFA6F19}" srcId="{36D13EE7-9950-4FB7-A9FB-EE219B934FFB}" destId="{81A1FA80-DC73-4C6C-89DB-42D362F213BD}" srcOrd="0" destOrd="0" parTransId="{C88F72F7-10FF-4BB4-A094-9842C3FF1452}" sibTransId="{1795278B-B903-4835-9DC0-219F644DD4BD}"/>
    <dgm:cxn modelId="{07E3DCA6-6A20-418C-9F81-8E29FB3CE318}" type="presParOf" srcId="{524725D0-F665-4807-83F4-57837F6BF87B}" destId="{B5D3027A-9CEA-404F-9A0D-93690993B4D0}" srcOrd="0" destOrd="0" presId="urn:microsoft.com/office/officeart/2005/8/layout/default#18"/>
    <dgm:cxn modelId="{2C303D22-D8AC-4FDF-B6CB-FDD8D92B8252}" type="presParOf" srcId="{524725D0-F665-4807-83F4-57837F6BF87B}" destId="{E19C24A3-73F2-473B-BA48-60CEAA540A0D}" srcOrd="1" destOrd="0" presId="urn:microsoft.com/office/officeart/2005/8/layout/default#18"/>
    <dgm:cxn modelId="{5F4C634D-40FA-4F8F-BAAA-38FE98E5A378}" type="presParOf" srcId="{524725D0-F665-4807-83F4-57837F6BF87B}" destId="{C05289C3-6EB2-4782-A65A-2B36A7FEDE4F}" srcOrd="2" destOrd="0" presId="urn:microsoft.com/office/officeart/2005/8/layout/default#18"/>
    <dgm:cxn modelId="{906EE65D-28D9-440F-852D-F5544795018E}" type="presParOf" srcId="{524725D0-F665-4807-83F4-57837F6BF87B}" destId="{3B0A6687-6773-43D3-B44F-D307454E57AD}" srcOrd="3" destOrd="0" presId="urn:microsoft.com/office/officeart/2005/8/layout/default#18"/>
    <dgm:cxn modelId="{5FFBEF6E-EB89-4B82-97E0-9F77FBE1DB02}" type="presParOf" srcId="{524725D0-F665-4807-83F4-57837F6BF87B}" destId="{B21EA587-BC1F-437D-B907-ECAF5797287A}" srcOrd="4" destOrd="0" presId="urn:microsoft.com/office/officeart/2005/8/layout/default#18"/>
    <dgm:cxn modelId="{C109B3B6-AB6E-4AD7-9E2C-597A0AA1DDA1}" type="presParOf" srcId="{524725D0-F665-4807-83F4-57837F6BF87B}" destId="{2172C297-B339-4BDB-A850-96F2A11BE075}" srcOrd="5" destOrd="0" presId="urn:microsoft.com/office/officeart/2005/8/layout/default#18"/>
    <dgm:cxn modelId="{E95A79A6-82D8-4DD7-85C0-12AF05EBE0F3}" type="presParOf" srcId="{524725D0-F665-4807-83F4-57837F6BF87B}" destId="{536E2E6A-236B-4A4C-B355-101359970C41}" srcOrd="6" destOrd="0" presId="urn:microsoft.com/office/officeart/2005/8/layout/default#18"/>
    <dgm:cxn modelId="{1579208F-DAD6-45C3-87D4-1F630C729357}" type="presParOf" srcId="{524725D0-F665-4807-83F4-57837F6BF87B}" destId="{F73D4A9F-635A-499B-8C6D-6F4498D18706}" srcOrd="7" destOrd="0" presId="urn:microsoft.com/office/officeart/2005/8/layout/default#18"/>
    <dgm:cxn modelId="{22AF195C-C362-4C7C-82B8-762432AB52D9}" type="presParOf" srcId="{524725D0-F665-4807-83F4-57837F6BF87B}" destId="{3E37DA69-A6E4-4F64-8BB3-F8E0EEA3BB19}" srcOrd="8" destOrd="0" presId="urn:microsoft.com/office/officeart/2005/8/layout/default#18"/>
    <dgm:cxn modelId="{FB6A9DE4-8C7A-472B-AABF-1B70A7201387}" type="presParOf" srcId="{524725D0-F665-4807-83F4-57837F6BF87B}" destId="{B3AD42B4-1D53-42E3-BF64-1AC381B106AB}" srcOrd="9" destOrd="0" presId="urn:microsoft.com/office/officeart/2005/8/layout/default#18"/>
    <dgm:cxn modelId="{9F213C43-921A-4711-8ED3-1F1B7A24BFDF}" type="presParOf" srcId="{524725D0-F665-4807-83F4-57837F6BF87B}" destId="{C90DB762-ED7B-4A31-98D0-4AB179FDE7EC}" srcOrd="10" destOrd="0" presId="urn:microsoft.com/office/officeart/2005/8/layout/default#1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6D13EE7-9950-4FB7-A9FB-EE219B934FFB}" type="doc">
      <dgm:prSet loTypeId="urn:microsoft.com/office/officeart/2005/8/layout/default#19" loCatId="list" qsTypeId="urn:microsoft.com/office/officeart/2005/8/quickstyle/3d4" qsCatId="3D" csTypeId="urn:microsoft.com/office/officeart/2005/8/colors/colorful1#5" csCatId="colorful" phldr="1"/>
      <dgm:spPr/>
      <dgm:t>
        <a:bodyPr/>
        <a:lstStyle/>
        <a:p>
          <a:endParaRPr lang="pl-PL"/>
        </a:p>
      </dgm:t>
    </dgm:pt>
    <dgm:pt modelId="{81A1FA80-DC73-4C6C-89DB-42D362F213BD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Rejestracja tranzytu HD 189733 b z dokładnością pomiarową lepszą    niż +/- 0.001 mag</a:t>
          </a:r>
          <a:endParaRPr lang="pl-PL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C88F72F7-10FF-4BB4-A094-9842C3FF1452}" type="parTrans" cxnId="{1DB0DD3D-85CC-4A3B-B14B-7BAAAAFA6F19}">
      <dgm:prSet/>
      <dgm:spPr/>
      <dgm:t>
        <a:bodyPr/>
        <a:lstStyle/>
        <a:p>
          <a:endParaRPr lang="pl-PL"/>
        </a:p>
      </dgm:t>
    </dgm:pt>
    <dgm:pt modelId="{1795278B-B903-4835-9DC0-219F644DD4BD}" type="sibTrans" cxnId="{1DB0DD3D-85CC-4A3B-B14B-7BAAAAFA6F19}">
      <dgm:prSet/>
      <dgm:spPr/>
      <dgm:t>
        <a:bodyPr/>
        <a:lstStyle/>
        <a:p>
          <a:endParaRPr lang="pl-PL"/>
        </a:p>
      </dgm:t>
    </dgm:pt>
    <dgm:pt modelId="{48E3CE24-566C-4C4B-B76B-7517601B5387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Rejestracja skalistej egzoplanety  należącej do grupy superziemi</a:t>
          </a:r>
          <a:endParaRPr lang="pl-PL" sz="1800" dirty="0"/>
        </a:p>
      </dgm:t>
    </dgm:pt>
    <dgm:pt modelId="{B7D85641-F590-4D7D-B408-AD368E8363A4}" type="parTrans" cxnId="{F981F12A-9DF1-404C-9A58-59BE21EE1383}">
      <dgm:prSet/>
      <dgm:spPr/>
      <dgm:t>
        <a:bodyPr/>
        <a:lstStyle/>
        <a:p>
          <a:endParaRPr lang="pl-PL"/>
        </a:p>
      </dgm:t>
    </dgm:pt>
    <dgm:pt modelId="{DA43B074-4032-4DDD-A29A-432BBB6070C9}" type="sibTrans" cxnId="{F981F12A-9DF1-404C-9A58-59BE21EE1383}">
      <dgm:prSet/>
      <dgm:spPr/>
      <dgm:t>
        <a:bodyPr/>
        <a:lstStyle/>
        <a:p>
          <a:endParaRPr lang="pl-PL"/>
        </a:p>
      </dgm:t>
    </dgm:pt>
    <dgm:pt modelId="{818E3A28-6DD5-481B-AEE2-35DC80A7931C}">
      <dgm:prSet phldrT="[Tekst]" custT="1"/>
      <dgm:spPr/>
      <dgm:t>
        <a:bodyPr/>
        <a:lstStyle/>
        <a:p>
          <a:r>
            <a: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Próba rejestracji zaćmienia wtórnego dla egzoplanety           WASP-33 b</a:t>
          </a:r>
        </a:p>
      </dgm:t>
    </dgm:pt>
    <dgm:pt modelId="{123D751F-8D39-4218-A0CC-84D4824AB0CC}" type="parTrans" cxnId="{D7929A37-FB6F-4FAD-B2C4-9A15A0764364}">
      <dgm:prSet/>
      <dgm:spPr/>
      <dgm:t>
        <a:bodyPr/>
        <a:lstStyle/>
        <a:p>
          <a:endParaRPr lang="pl-PL"/>
        </a:p>
      </dgm:t>
    </dgm:pt>
    <dgm:pt modelId="{B0E5AA5A-42D5-4347-A2B3-675F9988D66C}" type="sibTrans" cxnId="{D7929A37-FB6F-4FAD-B2C4-9A15A0764364}">
      <dgm:prSet/>
      <dgm:spPr/>
      <dgm:t>
        <a:bodyPr/>
        <a:lstStyle/>
        <a:p>
          <a:endParaRPr lang="pl-PL"/>
        </a:p>
      </dgm:t>
    </dgm:pt>
    <dgm:pt modelId="{63F6AFBB-B91E-4142-944A-A4ED73DB61C1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15 pozytywnych obserwacji   tranzytów planet pozasłonecznych</a:t>
          </a:r>
          <a:endParaRPr lang="pl-PL" sz="1800" dirty="0"/>
        </a:p>
      </dgm:t>
    </dgm:pt>
    <dgm:pt modelId="{4564FC82-54F5-4B16-BFF1-E6D5C1BA8061}" type="parTrans" cxnId="{39739E1D-4D1F-46C9-81EB-000612AAB591}">
      <dgm:prSet/>
      <dgm:spPr/>
      <dgm:t>
        <a:bodyPr/>
        <a:lstStyle/>
        <a:p>
          <a:endParaRPr lang="pl-PL"/>
        </a:p>
      </dgm:t>
    </dgm:pt>
    <dgm:pt modelId="{59942870-3A3E-489B-8E62-14E7A02C3299}" type="sibTrans" cxnId="{39739E1D-4D1F-46C9-81EB-000612AAB591}">
      <dgm:prSet/>
      <dgm:spPr/>
      <dgm:t>
        <a:bodyPr/>
        <a:lstStyle/>
        <a:p>
          <a:endParaRPr lang="pl-PL"/>
        </a:p>
      </dgm:t>
    </dgm:pt>
    <dgm:pt modelId="{06E78F46-2DAA-4217-8138-36A8A9698CA5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Akcja obserwacyjna podczas zlotu astronomicznego  Star Party (AP)</a:t>
          </a:r>
          <a:endParaRPr lang="pl-PL" sz="1800" dirty="0"/>
        </a:p>
      </dgm:t>
    </dgm:pt>
    <dgm:pt modelId="{6B988A6C-97CA-430A-AA74-D4A2432A696E}" type="parTrans" cxnId="{09884598-3BCC-49A9-B808-44F27AD8421B}">
      <dgm:prSet/>
      <dgm:spPr/>
      <dgm:t>
        <a:bodyPr/>
        <a:lstStyle/>
        <a:p>
          <a:endParaRPr lang="pl-PL"/>
        </a:p>
      </dgm:t>
    </dgm:pt>
    <dgm:pt modelId="{8123CD15-C5BD-4C5C-9C1A-45D0E368100E}" type="sibTrans" cxnId="{09884598-3BCC-49A9-B808-44F27AD8421B}">
      <dgm:prSet/>
      <dgm:spPr/>
      <dgm:t>
        <a:bodyPr/>
        <a:lstStyle/>
        <a:p>
          <a:endParaRPr lang="pl-PL"/>
        </a:p>
      </dgm:t>
    </dgm:pt>
    <dgm:pt modelId="{51F861C4-AF7C-47C3-8936-D12F06672618}">
      <dgm:prSet phldrT="[Teks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5 pozytywnych obserwacji tranzytów w trakcie transmisji internetowych</a:t>
          </a:r>
          <a:endParaRPr lang="pl-PL" sz="1800" dirty="0"/>
        </a:p>
      </dgm:t>
    </dgm:pt>
    <dgm:pt modelId="{385B6014-F8B6-48E7-8128-C58381DC5E7D}" type="parTrans" cxnId="{0DA4B653-513A-422C-BFB6-70285C140C68}">
      <dgm:prSet/>
      <dgm:spPr/>
      <dgm:t>
        <a:bodyPr/>
        <a:lstStyle/>
        <a:p>
          <a:endParaRPr lang="pl-PL"/>
        </a:p>
      </dgm:t>
    </dgm:pt>
    <dgm:pt modelId="{DAE18E51-949E-4245-AE13-DE428EC39D37}" type="sibTrans" cxnId="{0DA4B653-513A-422C-BFB6-70285C140C68}">
      <dgm:prSet/>
      <dgm:spPr/>
      <dgm:t>
        <a:bodyPr/>
        <a:lstStyle/>
        <a:p>
          <a:endParaRPr lang="pl-PL"/>
        </a:p>
      </dgm:t>
    </dgm:pt>
    <dgm:pt modelId="{524725D0-F665-4807-83F4-57837F6BF87B}" type="pres">
      <dgm:prSet presAssocID="{36D13EE7-9950-4FB7-A9FB-EE219B934F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D3027A-9CEA-404F-9A0D-93690993B4D0}" type="pres">
      <dgm:prSet presAssocID="{81A1FA80-DC73-4C6C-89DB-42D362F213BD}" presName="node" presStyleLbl="node1" presStyleIdx="0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9C24A3-73F2-473B-BA48-60CEAA540A0D}" type="pres">
      <dgm:prSet presAssocID="{1795278B-B903-4835-9DC0-219F644DD4BD}" presName="sibTrans" presStyleCnt="0"/>
      <dgm:spPr/>
    </dgm:pt>
    <dgm:pt modelId="{C05289C3-6EB2-4782-A65A-2B36A7FEDE4F}" type="pres">
      <dgm:prSet presAssocID="{48E3CE24-566C-4C4B-B76B-7517601B5387}" presName="node" presStyleLbl="node1" presStyleIdx="1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0A6687-6773-43D3-B44F-D307454E57AD}" type="pres">
      <dgm:prSet presAssocID="{DA43B074-4032-4DDD-A29A-432BBB6070C9}" presName="sibTrans" presStyleCnt="0"/>
      <dgm:spPr/>
    </dgm:pt>
    <dgm:pt modelId="{B21EA587-BC1F-437D-B907-ECAF5797287A}" type="pres">
      <dgm:prSet presAssocID="{818E3A28-6DD5-481B-AEE2-35DC80A7931C}" presName="node" presStyleLbl="node1" presStyleIdx="2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72C297-B339-4BDB-A850-96F2A11BE075}" type="pres">
      <dgm:prSet presAssocID="{B0E5AA5A-42D5-4347-A2B3-675F9988D66C}" presName="sibTrans" presStyleCnt="0"/>
      <dgm:spPr/>
    </dgm:pt>
    <dgm:pt modelId="{536E2E6A-236B-4A4C-B355-101359970C41}" type="pres">
      <dgm:prSet presAssocID="{63F6AFBB-B91E-4142-944A-A4ED73DB61C1}" presName="node" presStyleLbl="node1" presStyleIdx="3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3D4A9F-635A-499B-8C6D-6F4498D18706}" type="pres">
      <dgm:prSet presAssocID="{59942870-3A3E-489B-8E62-14E7A02C3299}" presName="sibTrans" presStyleCnt="0"/>
      <dgm:spPr/>
    </dgm:pt>
    <dgm:pt modelId="{3E37DA69-A6E4-4F64-8BB3-F8E0EEA3BB19}" type="pres">
      <dgm:prSet presAssocID="{06E78F46-2DAA-4217-8138-36A8A9698CA5}" presName="node" presStyleLbl="node1" presStyleIdx="4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D42B4-1D53-42E3-BF64-1AC381B106AB}" type="pres">
      <dgm:prSet presAssocID="{8123CD15-C5BD-4C5C-9C1A-45D0E368100E}" presName="sibTrans" presStyleCnt="0"/>
      <dgm:spPr/>
    </dgm:pt>
    <dgm:pt modelId="{C90DB762-ED7B-4A31-98D0-4AB179FDE7EC}" type="pres">
      <dgm:prSet presAssocID="{51F861C4-AF7C-47C3-8936-D12F06672618}" presName="node" presStyleLbl="node1" presStyleIdx="5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7929A37-FB6F-4FAD-B2C4-9A15A0764364}" srcId="{36D13EE7-9950-4FB7-A9FB-EE219B934FFB}" destId="{818E3A28-6DD5-481B-AEE2-35DC80A7931C}" srcOrd="2" destOrd="0" parTransId="{123D751F-8D39-4218-A0CC-84D4824AB0CC}" sibTransId="{B0E5AA5A-42D5-4347-A2B3-675F9988D66C}"/>
    <dgm:cxn modelId="{F981F12A-9DF1-404C-9A58-59BE21EE1383}" srcId="{36D13EE7-9950-4FB7-A9FB-EE219B934FFB}" destId="{48E3CE24-566C-4C4B-B76B-7517601B5387}" srcOrd="1" destOrd="0" parTransId="{B7D85641-F590-4D7D-B408-AD368E8363A4}" sibTransId="{DA43B074-4032-4DDD-A29A-432BBB6070C9}"/>
    <dgm:cxn modelId="{F9AD468E-018A-4328-A502-829D94DE439E}" type="presOf" srcId="{63F6AFBB-B91E-4142-944A-A4ED73DB61C1}" destId="{536E2E6A-236B-4A4C-B355-101359970C41}" srcOrd="0" destOrd="0" presId="urn:microsoft.com/office/officeart/2005/8/layout/default#19"/>
    <dgm:cxn modelId="{09884598-3BCC-49A9-B808-44F27AD8421B}" srcId="{36D13EE7-9950-4FB7-A9FB-EE219B934FFB}" destId="{06E78F46-2DAA-4217-8138-36A8A9698CA5}" srcOrd="4" destOrd="0" parTransId="{6B988A6C-97CA-430A-AA74-D4A2432A696E}" sibTransId="{8123CD15-C5BD-4C5C-9C1A-45D0E368100E}"/>
    <dgm:cxn modelId="{C0EAC528-7053-4914-9821-C2635B2356B2}" type="presOf" srcId="{81A1FA80-DC73-4C6C-89DB-42D362F213BD}" destId="{B5D3027A-9CEA-404F-9A0D-93690993B4D0}" srcOrd="0" destOrd="0" presId="urn:microsoft.com/office/officeart/2005/8/layout/default#19"/>
    <dgm:cxn modelId="{1DB0DD3D-85CC-4A3B-B14B-7BAAAAFA6F19}" srcId="{36D13EE7-9950-4FB7-A9FB-EE219B934FFB}" destId="{81A1FA80-DC73-4C6C-89DB-42D362F213BD}" srcOrd="0" destOrd="0" parTransId="{C88F72F7-10FF-4BB4-A094-9842C3FF1452}" sibTransId="{1795278B-B903-4835-9DC0-219F644DD4BD}"/>
    <dgm:cxn modelId="{226740E3-3339-4903-9D43-E24E8765853B}" type="presOf" srcId="{06E78F46-2DAA-4217-8138-36A8A9698CA5}" destId="{3E37DA69-A6E4-4F64-8BB3-F8E0EEA3BB19}" srcOrd="0" destOrd="0" presId="urn:microsoft.com/office/officeart/2005/8/layout/default#19"/>
    <dgm:cxn modelId="{383DDCD5-6651-4BE7-B7C4-E26C36355BAE}" type="presOf" srcId="{36D13EE7-9950-4FB7-A9FB-EE219B934FFB}" destId="{524725D0-F665-4807-83F4-57837F6BF87B}" srcOrd="0" destOrd="0" presId="urn:microsoft.com/office/officeart/2005/8/layout/default#19"/>
    <dgm:cxn modelId="{39739E1D-4D1F-46C9-81EB-000612AAB591}" srcId="{36D13EE7-9950-4FB7-A9FB-EE219B934FFB}" destId="{63F6AFBB-B91E-4142-944A-A4ED73DB61C1}" srcOrd="3" destOrd="0" parTransId="{4564FC82-54F5-4B16-BFF1-E6D5C1BA8061}" sibTransId="{59942870-3A3E-489B-8E62-14E7A02C3299}"/>
    <dgm:cxn modelId="{0DA4B653-513A-422C-BFB6-70285C140C68}" srcId="{36D13EE7-9950-4FB7-A9FB-EE219B934FFB}" destId="{51F861C4-AF7C-47C3-8936-D12F06672618}" srcOrd="5" destOrd="0" parTransId="{385B6014-F8B6-48E7-8128-C58381DC5E7D}" sibTransId="{DAE18E51-949E-4245-AE13-DE428EC39D37}"/>
    <dgm:cxn modelId="{D9AB5BA8-98EA-47CF-9770-FDA6DF332543}" type="presOf" srcId="{818E3A28-6DD5-481B-AEE2-35DC80A7931C}" destId="{B21EA587-BC1F-437D-B907-ECAF5797287A}" srcOrd="0" destOrd="0" presId="urn:microsoft.com/office/officeart/2005/8/layout/default#19"/>
    <dgm:cxn modelId="{AFF2B1B0-B38C-48A5-931F-7B3BE58C4235}" type="presOf" srcId="{48E3CE24-566C-4C4B-B76B-7517601B5387}" destId="{C05289C3-6EB2-4782-A65A-2B36A7FEDE4F}" srcOrd="0" destOrd="0" presId="urn:microsoft.com/office/officeart/2005/8/layout/default#19"/>
    <dgm:cxn modelId="{EE2FE68E-30C3-4F14-8326-D5D9C12EA47F}" type="presOf" srcId="{51F861C4-AF7C-47C3-8936-D12F06672618}" destId="{C90DB762-ED7B-4A31-98D0-4AB179FDE7EC}" srcOrd="0" destOrd="0" presId="urn:microsoft.com/office/officeart/2005/8/layout/default#19"/>
    <dgm:cxn modelId="{8D158543-17E7-4C54-BDC9-6CA877616A83}" type="presParOf" srcId="{524725D0-F665-4807-83F4-57837F6BF87B}" destId="{B5D3027A-9CEA-404F-9A0D-93690993B4D0}" srcOrd="0" destOrd="0" presId="urn:microsoft.com/office/officeart/2005/8/layout/default#19"/>
    <dgm:cxn modelId="{845F50BC-BB2C-4621-BC43-3CC0507450CD}" type="presParOf" srcId="{524725D0-F665-4807-83F4-57837F6BF87B}" destId="{E19C24A3-73F2-473B-BA48-60CEAA540A0D}" srcOrd="1" destOrd="0" presId="urn:microsoft.com/office/officeart/2005/8/layout/default#19"/>
    <dgm:cxn modelId="{3287E993-53E9-4651-866F-898A41C48989}" type="presParOf" srcId="{524725D0-F665-4807-83F4-57837F6BF87B}" destId="{C05289C3-6EB2-4782-A65A-2B36A7FEDE4F}" srcOrd="2" destOrd="0" presId="urn:microsoft.com/office/officeart/2005/8/layout/default#19"/>
    <dgm:cxn modelId="{076F5BA0-C4F3-49C7-B431-D8ADF0867EE8}" type="presParOf" srcId="{524725D0-F665-4807-83F4-57837F6BF87B}" destId="{3B0A6687-6773-43D3-B44F-D307454E57AD}" srcOrd="3" destOrd="0" presId="urn:microsoft.com/office/officeart/2005/8/layout/default#19"/>
    <dgm:cxn modelId="{EFE1DED7-B74E-418C-8DA3-FBBB476811E1}" type="presParOf" srcId="{524725D0-F665-4807-83F4-57837F6BF87B}" destId="{B21EA587-BC1F-437D-B907-ECAF5797287A}" srcOrd="4" destOrd="0" presId="urn:microsoft.com/office/officeart/2005/8/layout/default#19"/>
    <dgm:cxn modelId="{0817E935-5AA3-42E2-8404-6A38675CDFA3}" type="presParOf" srcId="{524725D0-F665-4807-83F4-57837F6BF87B}" destId="{2172C297-B339-4BDB-A850-96F2A11BE075}" srcOrd="5" destOrd="0" presId="urn:microsoft.com/office/officeart/2005/8/layout/default#19"/>
    <dgm:cxn modelId="{BC3990B6-7DF2-43D8-A318-D8A476954465}" type="presParOf" srcId="{524725D0-F665-4807-83F4-57837F6BF87B}" destId="{536E2E6A-236B-4A4C-B355-101359970C41}" srcOrd="6" destOrd="0" presId="urn:microsoft.com/office/officeart/2005/8/layout/default#19"/>
    <dgm:cxn modelId="{0902DD7B-8D92-4040-AF62-645D083CD256}" type="presParOf" srcId="{524725D0-F665-4807-83F4-57837F6BF87B}" destId="{F73D4A9F-635A-499B-8C6D-6F4498D18706}" srcOrd="7" destOrd="0" presId="urn:microsoft.com/office/officeart/2005/8/layout/default#19"/>
    <dgm:cxn modelId="{279889B0-F9D6-4F45-80F4-29FA51A18731}" type="presParOf" srcId="{524725D0-F665-4807-83F4-57837F6BF87B}" destId="{3E37DA69-A6E4-4F64-8BB3-F8E0EEA3BB19}" srcOrd="8" destOrd="0" presId="urn:microsoft.com/office/officeart/2005/8/layout/default#19"/>
    <dgm:cxn modelId="{8AC30FE7-89CE-42FC-8926-5685DD7FA063}" type="presParOf" srcId="{524725D0-F665-4807-83F4-57837F6BF87B}" destId="{B3AD42B4-1D53-42E3-BF64-1AC381B106AB}" srcOrd="9" destOrd="0" presId="urn:microsoft.com/office/officeart/2005/8/layout/default#19"/>
    <dgm:cxn modelId="{C3C58639-CF23-4A84-A74D-9E7E9C04E007}" type="presParOf" srcId="{524725D0-F665-4807-83F4-57837F6BF87B}" destId="{C90DB762-ED7B-4A31-98D0-4AB179FDE7EC}" srcOrd="10" destOrd="0" presId="urn:microsoft.com/office/officeart/2005/8/layout/default#1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13EE7-9950-4FB7-A9FB-EE219B934FFB}" type="doc">
      <dgm:prSet loTypeId="urn:microsoft.com/office/officeart/2005/8/layout/default#2" loCatId="list" qsTypeId="urn:microsoft.com/office/officeart/2005/8/quickstyle/3d4" qsCatId="3D" csTypeId="urn:microsoft.com/office/officeart/2005/8/colors/colorful1#2" csCatId="colorful" phldr="1"/>
      <dgm:spPr/>
      <dgm:t>
        <a:bodyPr/>
        <a:lstStyle/>
        <a:p>
          <a:endParaRPr lang="pl-PL"/>
        </a:p>
      </dgm:t>
    </dgm:pt>
    <dgm:pt modelId="{81A1FA80-DC73-4C6C-89DB-42D362F213BD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Chłodzona kamera ASI178MM</a:t>
          </a:r>
          <a:endParaRPr lang="pl-PL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C88F72F7-10FF-4BB4-A094-9842C3FF1452}" type="parTrans" cxnId="{1DB0DD3D-85CC-4A3B-B14B-7BAAAAFA6F19}">
      <dgm:prSet/>
      <dgm:spPr/>
      <dgm:t>
        <a:bodyPr/>
        <a:lstStyle/>
        <a:p>
          <a:endParaRPr lang="pl-PL"/>
        </a:p>
      </dgm:t>
    </dgm:pt>
    <dgm:pt modelId="{1795278B-B903-4835-9DC0-219F644DD4BD}" type="sibTrans" cxnId="{1DB0DD3D-85CC-4A3B-B14B-7BAAAAFA6F19}">
      <dgm:prSet/>
      <dgm:spPr/>
      <dgm:t>
        <a:bodyPr/>
        <a:lstStyle/>
        <a:p>
          <a:endParaRPr lang="pl-PL"/>
        </a:p>
      </dgm:t>
    </dgm:pt>
    <dgm:pt modelId="{48E3CE24-566C-4C4B-B76B-7517601B5387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Obiektyw Canon FD 300mm f/4 na EQ5</a:t>
          </a:r>
          <a:endParaRPr lang="pl-PL" sz="1800" dirty="0"/>
        </a:p>
      </dgm:t>
    </dgm:pt>
    <dgm:pt modelId="{B7D85641-F590-4D7D-B408-AD368E8363A4}" type="parTrans" cxnId="{F981F12A-9DF1-404C-9A58-59BE21EE1383}">
      <dgm:prSet/>
      <dgm:spPr/>
      <dgm:t>
        <a:bodyPr/>
        <a:lstStyle/>
        <a:p>
          <a:endParaRPr lang="pl-PL"/>
        </a:p>
      </dgm:t>
    </dgm:pt>
    <dgm:pt modelId="{DA43B074-4032-4DDD-A29A-432BBB6070C9}" type="sibTrans" cxnId="{F981F12A-9DF1-404C-9A58-59BE21EE1383}">
      <dgm:prSet/>
      <dgm:spPr/>
      <dgm:t>
        <a:bodyPr/>
        <a:lstStyle/>
        <a:p>
          <a:endParaRPr lang="pl-PL"/>
        </a:p>
      </dgm:t>
    </dgm:pt>
    <dgm:pt modelId="{818E3A28-6DD5-481B-AEE2-35DC80A7931C}">
      <dgm:prSet phldrT="[Tekst]" custT="1"/>
      <dgm:spPr>
        <a:solidFill>
          <a:srgbClr val="008000"/>
        </a:solidFill>
      </dgm:spPr>
      <dgm:t>
        <a:bodyPr/>
        <a:lstStyle/>
        <a:p>
          <a:r>
            <a: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Zestaw do pracy        w terenie</a:t>
          </a:r>
        </a:p>
      </dgm:t>
    </dgm:pt>
    <dgm:pt modelId="{123D751F-8D39-4218-A0CC-84D4824AB0CC}" type="parTrans" cxnId="{D7929A37-FB6F-4FAD-B2C4-9A15A0764364}">
      <dgm:prSet/>
      <dgm:spPr/>
      <dgm:t>
        <a:bodyPr/>
        <a:lstStyle/>
        <a:p>
          <a:endParaRPr lang="pl-PL"/>
        </a:p>
      </dgm:t>
    </dgm:pt>
    <dgm:pt modelId="{B0E5AA5A-42D5-4347-A2B3-675F9988D66C}" type="sibTrans" cxnId="{D7929A37-FB6F-4FAD-B2C4-9A15A0764364}">
      <dgm:prSet/>
      <dgm:spPr/>
      <dgm:t>
        <a:bodyPr/>
        <a:lstStyle/>
        <a:p>
          <a:endParaRPr lang="pl-PL"/>
        </a:p>
      </dgm:t>
    </dgm:pt>
    <dgm:pt modelId="{63F6AFBB-B91E-4142-944A-A4ED73DB61C1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Wysoka czułość przy bardzo niskim poziomie szumów. Ta 14-bitowa kamera pozwala osiągnąć jeszcze dokładniejsze pomiary.</a:t>
          </a:r>
          <a:endParaRPr lang="pl-PL" sz="1600" dirty="0"/>
        </a:p>
      </dgm:t>
    </dgm:pt>
    <dgm:pt modelId="{4564FC82-54F5-4B16-BFF1-E6D5C1BA8061}" type="parTrans" cxnId="{39739E1D-4D1F-46C9-81EB-000612AAB591}">
      <dgm:prSet/>
      <dgm:spPr/>
      <dgm:t>
        <a:bodyPr/>
        <a:lstStyle/>
        <a:p>
          <a:endParaRPr lang="pl-PL"/>
        </a:p>
      </dgm:t>
    </dgm:pt>
    <dgm:pt modelId="{59942870-3A3E-489B-8E62-14E7A02C3299}" type="sibTrans" cxnId="{39739E1D-4D1F-46C9-81EB-000612AAB591}">
      <dgm:prSet/>
      <dgm:spPr/>
      <dgm:t>
        <a:bodyPr/>
        <a:lstStyle/>
        <a:p>
          <a:endParaRPr lang="pl-PL"/>
        </a:p>
      </dgm:t>
    </dgm:pt>
    <dgm:pt modelId="{06E78F46-2DAA-4217-8138-36A8A9698CA5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Krótka ogniskowa i dość duża średnica pozwoli na rejestrowanie tranzytów na tle gwiazd jaśniejszych niż 13 mag.</a:t>
          </a:r>
          <a:endParaRPr lang="pl-PL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88A6C-97CA-430A-AA74-D4A2432A696E}" type="parTrans" cxnId="{09884598-3BCC-49A9-B808-44F27AD8421B}">
      <dgm:prSet/>
      <dgm:spPr/>
      <dgm:t>
        <a:bodyPr/>
        <a:lstStyle/>
        <a:p>
          <a:endParaRPr lang="pl-PL"/>
        </a:p>
      </dgm:t>
    </dgm:pt>
    <dgm:pt modelId="{8123CD15-C5BD-4C5C-9C1A-45D0E368100E}" type="sibTrans" cxnId="{09884598-3BCC-49A9-B808-44F27AD8421B}">
      <dgm:prSet/>
      <dgm:spPr/>
      <dgm:t>
        <a:bodyPr/>
        <a:lstStyle/>
        <a:p>
          <a:endParaRPr lang="pl-PL"/>
        </a:p>
      </dgm:t>
    </dgm:pt>
    <dgm:pt modelId="{51F861C4-AF7C-47C3-8936-D12F06672618}">
      <dgm:prSet phldrT="[Tekst]" custT="1"/>
      <dgm:spPr>
        <a:solidFill>
          <a:srgbClr val="99CC00"/>
        </a:solidFill>
      </dgm:spPr>
      <dgm:t>
        <a:bodyPr/>
        <a:lstStyle/>
        <a:p>
          <a:r>
            <a:rPr lang="pl-PL" sz="16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Akumulator, filtry,  wózek do transportu, dysk zewnętrzny i inne akcesoria, które będą niezbędne podczas  prób z egzoplanetami. </a:t>
          </a:r>
          <a:endParaRPr lang="pl-PL" sz="1600" dirty="0"/>
        </a:p>
      </dgm:t>
    </dgm:pt>
    <dgm:pt modelId="{385B6014-F8B6-48E7-8128-C58381DC5E7D}" type="parTrans" cxnId="{0DA4B653-513A-422C-BFB6-70285C140C68}">
      <dgm:prSet/>
      <dgm:spPr/>
      <dgm:t>
        <a:bodyPr/>
        <a:lstStyle/>
        <a:p>
          <a:endParaRPr lang="pl-PL"/>
        </a:p>
      </dgm:t>
    </dgm:pt>
    <dgm:pt modelId="{DAE18E51-949E-4245-AE13-DE428EC39D37}" type="sibTrans" cxnId="{0DA4B653-513A-422C-BFB6-70285C140C68}">
      <dgm:prSet/>
      <dgm:spPr/>
      <dgm:t>
        <a:bodyPr/>
        <a:lstStyle/>
        <a:p>
          <a:endParaRPr lang="pl-PL"/>
        </a:p>
      </dgm:t>
    </dgm:pt>
    <dgm:pt modelId="{524725D0-F665-4807-83F4-57837F6BF87B}" type="pres">
      <dgm:prSet presAssocID="{36D13EE7-9950-4FB7-A9FB-EE219B934F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D3027A-9CEA-404F-9A0D-93690993B4D0}" type="pres">
      <dgm:prSet presAssocID="{81A1FA80-DC73-4C6C-89DB-42D362F213BD}" presName="node" presStyleLbl="node1" presStyleIdx="0" presStyleCnt="6" custScaleY="93322" custLinFactNeighborX="402" custLinFactNeighborY="-3462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9C24A3-73F2-473B-BA48-60CEAA540A0D}" type="pres">
      <dgm:prSet presAssocID="{1795278B-B903-4835-9DC0-219F644DD4BD}" presName="sibTrans" presStyleCnt="0"/>
      <dgm:spPr/>
    </dgm:pt>
    <dgm:pt modelId="{C05289C3-6EB2-4782-A65A-2B36A7FEDE4F}" type="pres">
      <dgm:prSet presAssocID="{48E3CE24-566C-4C4B-B76B-7517601B5387}" presName="node" presStyleLbl="node1" presStyleIdx="1" presStyleCnt="6" custScaleY="93322" custLinFactNeighborX="-399" custLinFactNeighborY="-3460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0A6687-6773-43D3-B44F-D307454E57AD}" type="pres">
      <dgm:prSet presAssocID="{DA43B074-4032-4DDD-A29A-432BBB6070C9}" presName="sibTrans" presStyleCnt="0"/>
      <dgm:spPr/>
    </dgm:pt>
    <dgm:pt modelId="{B21EA587-BC1F-437D-B907-ECAF5797287A}" type="pres">
      <dgm:prSet presAssocID="{818E3A28-6DD5-481B-AEE2-35DC80A7931C}" presName="node" presStyleLbl="node1" presStyleIdx="2" presStyleCnt="6" custScaleY="93322" custLinFactNeighborX="-1201" custLinFactNeighborY="-3466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72C297-B339-4BDB-A850-96F2A11BE075}" type="pres">
      <dgm:prSet presAssocID="{B0E5AA5A-42D5-4347-A2B3-675F9988D66C}" presName="sibTrans" presStyleCnt="0"/>
      <dgm:spPr/>
    </dgm:pt>
    <dgm:pt modelId="{536E2E6A-236B-4A4C-B355-101359970C41}" type="pres">
      <dgm:prSet presAssocID="{63F6AFBB-B91E-4142-944A-A4ED73DB61C1}" presName="node" presStyleLbl="node1" presStyleIdx="3" presStyleCnt="6" custScaleY="146904" custLinFactNeighborX="402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3D4A9F-635A-499B-8C6D-6F4498D18706}" type="pres">
      <dgm:prSet presAssocID="{59942870-3A3E-489B-8E62-14E7A02C3299}" presName="sibTrans" presStyleCnt="0"/>
      <dgm:spPr/>
    </dgm:pt>
    <dgm:pt modelId="{3E37DA69-A6E4-4F64-8BB3-F8E0EEA3BB19}" type="pres">
      <dgm:prSet presAssocID="{06E78F46-2DAA-4217-8138-36A8A9698CA5}" presName="node" presStyleLbl="node1" presStyleIdx="4" presStyleCnt="6" custScaleY="146904" custLinFactNeighborX="-399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D42B4-1D53-42E3-BF64-1AC381B106AB}" type="pres">
      <dgm:prSet presAssocID="{8123CD15-C5BD-4C5C-9C1A-45D0E368100E}" presName="sibTrans" presStyleCnt="0"/>
      <dgm:spPr/>
    </dgm:pt>
    <dgm:pt modelId="{C90DB762-ED7B-4A31-98D0-4AB179FDE7EC}" type="pres">
      <dgm:prSet presAssocID="{51F861C4-AF7C-47C3-8936-D12F06672618}" presName="node" presStyleLbl="node1" presStyleIdx="5" presStyleCnt="6" custScaleY="146904" custLinFactNeighborX="-1201" custLinFactNeighborY="3471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7929A37-FB6F-4FAD-B2C4-9A15A0764364}" srcId="{36D13EE7-9950-4FB7-A9FB-EE219B934FFB}" destId="{818E3A28-6DD5-481B-AEE2-35DC80A7931C}" srcOrd="2" destOrd="0" parTransId="{123D751F-8D39-4218-A0CC-84D4824AB0CC}" sibTransId="{B0E5AA5A-42D5-4347-A2B3-675F9988D66C}"/>
    <dgm:cxn modelId="{F981F12A-9DF1-404C-9A58-59BE21EE1383}" srcId="{36D13EE7-9950-4FB7-A9FB-EE219B934FFB}" destId="{48E3CE24-566C-4C4B-B76B-7517601B5387}" srcOrd="1" destOrd="0" parTransId="{B7D85641-F590-4D7D-B408-AD368E8363A4}" sibTransId="{DA43B074-4032-4DDD-A29A-432BBB6070C9}"/>
    <dgm:cxn modelId="{B07FEC18-D79E-4D0F-8A46-67900F409A88}" type="presOf" srcId="{48E3CE24-566C-4C4B-B76B-7517601B5387}" destId="{C05289C3-6EB2-4782-A65A-2B36A7FEDE4F}" srcOrd="0" destOrd="0" presId="urn:microsoft.com/office/officeart/2005/8/layout/default#2"/>
    <dgm:cxn modelId="{F590336D-DEB3-41DC-92FA-2F0BD3C931A2}" type="presOf" srcId="{818E3A28-6DD5-481B-AEE2-35DC80A7931C}" destId="{B21EA587-BC1F-437D-B907-ECAF5797287A}" srcOrd="0" destOrd="0" presId="urn:microsoft.com/office/officeart/2005/8/layout/default#2"/>
    <dgm:cxn modelId="{09884598-3BCC-49A9-B808-44F27AD8421B}" srcId="{36D13EE7-9950-4FB7-A9FB-EE219B934FFB}" destId="{06E78F46-2DAA-4217-8138-36A8A9698CA5}" srcOrd="4" destOrd="0" parTransId="{6B988A6C-97CA-430A-AA74-D4A2432A696E}" sibTransId="{8123CD15-C5BD-4C5C-9C1A-45D0E368100E}"/>
    <dgm:cxn modelId="{1DB0DD3D-85CC-4A3B-B14B-7BAAAAFA6F19}" srcId="{36D13EE7-9950-4FB7-A9FB-EE219B934FFB}" destId="{81A1FA80-DC73-4C6C-89DB-42D362F213BD}" srcOrd="0" destOrd="0" parTransId="{C88F72F7-10FF-4BB4-A094-9842C3FF1452}" sibTransId="{1795278B-B903-4835-9DC0-219F644DD4BD}"/>
    <dgm:cxn modelId="{53DD2807-8E0D-436B-91C4-6B1796E2CDCE}" type="presOf" srcId="{51F861C4-AF7C-47C3-8936-D12F06672618}" destId="{C90DB762-ED7B-4A31-98D0-4AB179FDE7EC}" srcOrd="0" destOrd="0" presId="urn:microsoft.com/office/officeart/2005/8/layout/default#2"/>
    <dgm:cxn modelId="{8BBE750F-1E9A-466D-8CAE-2A8455835AD3}" type="presOf" srcId="{81A1FA80-DC73-4C6C-89DB-42D362F213BD}" destId="{B5D3027A-9CEA-404F-9A0D-93690993B4D0}" srcOrd="0" destOrd="0" presId="urn:microsoft.com/office/officeart/2005/8/layout/default#2"/>
    <dgm:cxn modelId="{C967A3A0-F875-49BA-A85A-82BA8E2C8ADC}" type="presOf" srcId="{36D13EE7-9950-4FB7-A9FB-EE219B934FFB}" destId="{524725D0-F665-4807-83F4-57837F6BF87B}" srcOrd="0" destOrd="0" presId="urn:microsoft.com/office/officeart/2005/8/layout/default#2"/>
    <dgm:cxn modelId="{D6D4BC12-3B74-472F-954C-8574D5932FB8}" type="presOf" srcId="{06E78F46-2DAA-4217-8138-36A8A9698CA5}" destId="{3E37DA69-A6E4-4F64-8BB3-F8E0EEA3BB19}" srcOrd="0" destOrd="0" presId="urn:microsoft.com/office/officeart/2005/8/layout/default#2"/>
    <dgm:cxn modelId="{870BF262-DF36-4981-92FB-33076011D93B}" type="presOf" srcId="{63F6AFBB-B91E-4142-944A-A4ED73DB61C1}" destId="{536E2E6A-236B-4A4C-B355-101359970C41}" srcOrd="0" destOrd="0" presId="urn:microsoft.com/office/officeart/2005/8/layout/default#2"/>
    <dgm:cxn modelId="{39739E1D-4D1F-46C9-81EB-000612AAB591}" srcId="{36D13EE7-9950-4FB7-A9FB-EE219B934FFB}" destId="{63F6AFBB-B91E-4142-944A-A4ED73DB61C1}" srcOrd="3" destOrd="0" parTransId="{4564FC82-54F5-4B16-BFF1-E6D5C1BA8061}" sibTransId="{59942870-3A3E-489B-8E62-14E7A02C3299}"/>
    <dgm:cxn modelId="{0DA4B653-513A-422C-BFB6-70285C140C68}" srcId="{36D13EE7-9950-4FB7-A9FB-EE219B934FFB}" destId="{51F861C4-AF7C-47C3-8936-D12F06672618}" srcOrd="5" destOrd="0" parTransId="{385B6014-F8B6-48E7-8128-C58381DC5E7D}" sibTransId="{DAE18E51-949E-4245-AE13-DE428EC39D37}"/>
    <dgm:cxn modelId="{04935EF4-3993-4DC3-B780-FB0830B479F6}" type="presParOf" srcId="{524725D0-F665-4807-83F4-57837F6BF87B}" destId="{B5D3027A-9CEA-404F-9A0D-93690993B4D0}" srcOrd="0" destOrd="0" presId="urn:microsoft.com/office/officeart/2005/8/layout/default#2"/>
    <dgm:cxn modelId="{B93B1D75-525D-4464-8515-284621B7DF7D}" type="presParOf" srcId="{524725D0-F665-4807-83F4-57837F6BF87B}" destId="{E19C24A3-73F2-473B-BA48-60CEAA540A0D}" srcOrd="1" destOrd="0" presId="urn:microsoft.com/office/officeart/2005/8/layout/default#2"/>
    <dgm:cxn modelId="{6F79E0DE-AB09-4279-B146-FCB547762882}" type="presParOf" srcId="{524725D0-F665-4807-83F4-57837F6BF87B}" destId="{C05289C3-6EB2-4782-A65A-2B36A7FEDE4F}" srcOrd="2" destOrd="0" presId="urn:microsoft.com/office/officeart/2005/8/layout/default#2"/>
    <dgm:cxn modelId="{9DEE4E40-AD5C-4B27-BCEA-14FC4977EA76}" type="presParOf" srcId="{524725D0-F665-4807-83F4-57837F6BF87B}" destId="{3B0A6687-6773-43D3-B44F-D307454E57AD}" srcOrd="3" destOrd="0" presId="urn:microsoft.com/office/officeart/2005/8/layout/default#2"/>
    <dgm:cxn modelId="{C3F65FD7-7A1D-4B56-8BA7-C00893ABC0A6}" type="presParOf" srcId="{524725D0-F665-4807-83F4-57837F6BF87B}" destId="{B21EA587-BC1F-437D-B907-ECAF5797287A}" srcOrd="4" destOrd="0" presId="urn:microsoft.com/office/officeart/2005/8/layout/default#2"/>
    <dgm:cxn modelId="{57BB9107-D6DA-4358-AF8F-03BE7A73E6E8}" type="presParOf" srcId="{524725D0-F665-4807-83F4-57837F6BF87B}" destId="{2172C297-B339-4BDB-A850-96F2A11BE075}" srcOrd="5" destOrd="0" presId="urn:microsoft.com/office/officeart/2005/8/layout/default#2"/>
    <dgm:cxn modelId="{49D6B032-B428-4D41-BE4F-7D56529544EB}" type="presParOf" srcId="{524725D0-F665-4807-83F4-57837F6BF87B}" destId="{536E2E6A-236B-4A4C-B355-101359970C41}" srcOrd="6" destOrd="0" presId="urn:microsoft.com/office/officeart/2005/8/layout/default#2"/>
    <dgm:cxn modelId="{D9C15A4E-7365-479B-BCCD-7B0FC8D3686C}" type="presParOf" srcId="{524725D0-F665-4807-83F4-57837F6BF87B}" destId="{F73D4A9F-635A-499B-8C6D-6F4498D18706}" srcOrd="7" destOrd="0" presId="urn:microsoft.com/office/officeart/2005/8/layout/default#2"/>
    <dgm:cxn modelId="{48D0D152-C242-4F86-8CE7-2C956B6D6F4D}" type="presParOf" srcId="{524725D0-F665-4807-83F4-57837F6BF87B}" destId="{3E37DA69-A6E4-4F64-8BB3-F8E0EEA3BB19}" srcOrd="8" destOrd="0" presId="urn:microsoft.com/office/officeart/2005/8/layout/default#2"/>
    <dgm:cxn modelId="{FDA33520-C8D5-40CD-99E5-DEB1C17AE6FA}" type="presParOf" srcId="{524725D0-F665-4807-83F4-57837F6BF87B}" destId="{B3AD42B4-1D53-42E3-BF64-1AC381B106AB}" srcOrd="9" destOrd="0" presId="urn:microsoft.com/office/officeart/2005/8/layout/default#2"/>
    <dgm:cxn modelId="{DB1E4AF9-F6C4-4C35-B0A3-A83741DE45F7}" type="presParOf" srcId="{524725D0-F665-4807-83F4-57837F6BF87B}" destId="{C90DB762-ED7B-4A31-98D0-4AB179FDE7EC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D13EE7-9950-4FB7-A9FB-EE219B934FFB}" type="doc">
      <dgm:prSet loTypeId="urn:microsoft.com/office/officeart/2005/8/layout/default#3" loCatId="list" qsTypeId="urn:microsoft.com/office/officeart/2005/8/quickstyle/3d4" qsCatId="3D" csTypeId="urn:microsoft.com/office/officeart/2005/8/colors/colorful1#3" csCatId="colorful" phldr="1"/>
      <dgm:spPr/>
      <dgm:t>
        <a:bodyPr/>
        <a:lstStyle/>
        <a:p>
          <a:endParaRPr lang="pl-PL"/>
        </a:p>
      </dgm:t>
    </dgm:pt>
    <dgm:pt modelId="{81A1FA80-DC73-4C6C-89DB-42D362F213BD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Stosunek promienia planety do gwiazdy</a:t>
          </a:r>
          <a:endParaRPr lang="pl-PL" sz="1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C88F72F7-10FF-4BB4-A094-9842C3FF1452}" type="parTrans" cxnId="{1DB0DD3D-85CC-4A3B-B14B-7BAAAAFA6F19}">
      <dgm:prSet/>
      <dgm:spPr/>
      <dgm:t>
        <a:bodyPr/>
        <a:lstStyle/>
        <a:p>
          <a:endParaRPr lang="pl-PL"/>
        </a:p>
      </dgm:t>
    </dgm:pt>
    <dgm:pt modelId="{1795278B-B903-4835-9DC0-219F644DD4BD}" type="sibTrans" cxnId="{1DB0DD3D-85CC-4A3B-B14B-7BAAAAFA6F19}">
      <dgm:prSet/>
      <dgm:spPr/>
      <dgm:t>
        <a:bodyPr/>
        <a:lstStyle/>
        <a:p>
          <a:endParaRPr lang="pl-PL"/>
        </a:p>
      </dgm:t>
    </dgm:pt>
    <dgm:pt modelId="{48E3CE24-566C-4C4B-B76B-7517601B5387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Okres orbitalny egzoplanety</a:t>
          </a:r>
          <a:endParaRPr lang="pl-PL" sz="1800" dirty="0"/>
        </a:p>
      </dgm:t>
    </dgm:pt>
    <dgm:pt modelId="{B7D85641-F590-4D7D-B408-AD368E8363A4}" type="parTrans" cxnId="{F981F12A-9DF1-404C-9A58-59BE21EE1383}">
      <dgm:prSet/>
      <dgm:spPr/>
      <dgm:t>
        <a:bodyPr/>
        <a:lstStyle/>
        <a:p>
          <a:endParaRPr lang="pl-PL"/>
        </a:p>
      </dgm:t>
    </dgm:pt>
    <dgm:pt modelId="{DA43B074-4032-4DDD-A29A-432BBB6070C9}" type="sibTrans" cxnId="{F981F12A-9DF1-404C-9A58-59BE21EE1383}">
      <dgm:prSet/>
      <dgm:spPr/>
      <dgm:t>
        <a:bodyPr/>
        <a:lstStyle/>
        <a:p>
          <a:endParaRPr lang="pl-PL"/>
        </a:p>
      </dgm:t>
    </dgm:pt>
    <dgm:pt modelId="{818E3A28-6DD5-481B-AEE2-35DC80A7931C}">
      <dgm:prSet phldrT="[Tekst]" custT="1"/>
      <dgm:spPr/>
      <dgm:t>
        <a:bodyPr/>
        <a:lstStyle/>
        <a:p>
          <a:r>
            <a:rPr lang="pl-PL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Inklinacja orbity planety względem Ziemi</a:t>
          </a:r>
        </a:p>
      </dgm:t>
    </dgm:pt>
    <dgm:pt modelId="{123D751F-8D39-4218-A0CC-84D4824AB0CC}" type="parTrans" cxnId="{D7929A37-FB6F-4FAD-B2C4-9A15A0764364}">
      <dgm:prSet/>
      <dgm:spPr/>
      <dgm:t>
        <a:bodyPr/>
        <a:lstStyle/>
        <a:p>
          <a:endParaRPr lang="pl-PL"/>
        </a:p>
      </dgm:t>
    </dgm:pt>
    <dgm:pt modelId="{B0E5AA5A-42D5-4347-A2B3-675F9988D66C}" type="sibTrans" cxnId="{D7929A37-FB6F-4FAD-B2C4-9A15A0764364}">
      <dgm:prSet/>
      <dgm:spPr/>
      <dgm:t>
        <a:bodyPr/>
        <a:lstStyle/>
        <a:p>
          <a:endParaRPr lang="pl-PL"/>
        </a:p>
      </dgm:t>
    </dgm:pt>
    <dgm:pt modelId="{63F6AFBB-B91E-4142-944A-A4ED73DB61C1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Długość trwania tranzytu oraz momenty kontaktów</a:t>
          </a:r>
          <a:endParaRPr lang="pl-PL" sz="1800" dirty="0"/>
        </a:p>
      </dgm:t>
    </dgm:pt>
    <dgm:pt modelId="{4564FC82-54F5-4B16-BFF1-E6D5C1BA8061}" type="parTrans" cxnId="{39739E1D-4D1F-46C9-81EB-000612AAB591}">
      <dgm:prSet/>
      <dgm:spPr/>
      <dgm:t>
        <a:bodyPr/>
        <a:lstStyle/>
        <a:p>
          <a:endParaRPr lang="pl-PL"/>
        </a:p>
      </dgm:t>
    </dgm:pt>
    <dgm:pt modelId="{59942870-3A3E-489B-8E62-14E7A02C3299}" type="sibTrans" cxnId="{39739E1D-4D1F-46C9-81EB-000612AAB591}">
      <dgm:prSet/>
      <dgm:spPr/>
      <dgm:t>
        <a:bodyPr/>
        <a:lstStyle/>
        <a:p>
          <a:endParaRPr lang="pl-PL"/>
        </a:p>
      </dgm:t>
    </dgm:pt>
    <dgm:pt modelId="{06E78F46-2DAA-4217-8138-36A8A9698CA5}">
      <dgm:prSet phldrT="[Tekst]" custT="1"/>
      <dgm:spPr/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Moment wystąpienia tranzytu egzoplanety (epoka)</a:t>
          </a:r>
          <a:endParaRPr lang="pl-PL" sz="1800" dirty="0"/>
        </a:p>
      </dgm:t>
    </dgm:pt>
    <dgm:pt modelId="{6B988A6C-97CA-430A-AA74-D4A2432A696E}" type="parTrans" cxnId="{09884598-3BCC-49A9-B808-44F27AD8421B}">
      <dgm:prSet/>
      <dgm:spPr/>
      <dgm:t>
        <a:bodyPr/>
        <a:lstStyle/>
        <a:p>
          <a:endParaRPr lang="pl-PL"/>
        </a:p>
      </dgm:t>
    </dgm:pt>
    <dgm:pt modelId="{8123CD15-C5BD-4C5C-9C1A-45D0E368100E}" type="sibTrans" cxnId="{09884598-3BCC-49A9-B808-44F27AD8421B}">
      <dgm:prSet/>
      <dgm:spPr/>
      <dgm:t>
        <a:bodyPr/>
        <a:lstStyle/>
        <a:p>
          <a:endParaRPr lang="pl-PL"/>
        </a:p>
      </dgm:t>
    </dgm:pt>
    <dgm:pt modelId="{51F861C4-AF7C-47C3-8936-D12F06672618}">
      <dgm:prSet phldrT="[Teks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l-PL" sz="18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Różnica momentu pojawienia się tranzytu względem efemeryd</a:t>
          </a:r>
          <a:endParaRPr lang="pl-PL" sz="1800" dirty="0"/>
        </a:p>
      </dgm:t>
    </dgm:pt>
    <dgm:pt modelId="{385B6014-F8B6-48E7-8128-C58381DC5E7D}" type="parTrans" cxnId="{0DA4B653-513A-422C-BFB6-70285C140C68}">
      <dgm:prSet/>
      <dgm:spPr/>
      <dgm:t>
        <a:bodyPr/>
        <a:lstStyle/>
        <a:p>
          <a:endParaRPr lang="pl-PL"/>
        </a:p>
      </dgm:t>
    </dgm:pt>
    <dgm:pt modelId="{DAE18E51-949E-4245-AE13-DE428EC39D37}" type="sibTrans" cxnId="{0DA4B653-513A-422C-BFB6-70285C140C68}">
      <dgm:prSet/>
      <dgm:spPr/>
      <dgm:t>
        <a:bodyPr/>
        <a:lstStyle/>
        <a:p>
          <a:endParaRPr lang="pl-PL"/>
        </a:p>
      </dgm:t>
    </dgm:pt>
    <dgm:pt modelId="{524725D0-F665-4807-83F4-57837F6BF87B}" type="pres">
      <dgm:prSet presAssocID="{36D13EE7-9950-4FB7-A9FB-EE219B934F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5D3027A-9CEA-404F-9A0D-93690993B4D0}" type="pres">
      <dgm:prSet presAssocID="{81A1FA80-DC73-4C6C-89DB-42D362F213BD}" presName="node" presStyleLbl="node1" presStyleIdx="0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19C24A3-73F2-473B-BA48-60CEAA540A0D}" type="pres">
      <dgm:prSet presAssocID="{1795278B-B903-4835-9DC0-219F644DD4BD}" presName="sibTrans" presStyleCnt="0"/>
      <dgm:spPr/>
    </dgm:pt>
    <dgm:pt modelId="{C05289C3-6EB2-4782-A65A-2B36A7FEDE4F}" type="pres">
      <dgm:prSet presAssocID="{48E3CE24-566C-4C4B-B76B-7517601B5387}" presName="node" presStyleLbl="node1" presStyleIdx="1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B0A6687-6773-43D3-B44F-D307454E57AD}" type="pres">
      <dgm:prSet presAssocID="{DA43B074-4032-4DDD-A29A-432BBB6070C9}" presName="sibTrans" presStyleCnt="0"/>
      <dgm:spPr/>
    </dgm:pt>
    <dgm:pt modelId="{B21EA587-BC1F-437D-B907-ECAF5797287A}" type="pres">
      <dgm:prSet presAssocID="{818E3A28-6DD5-481B-AEE2-35DC80A7931C}" presName="node" presStyleLbl="node1" presStyleIdx="2" presStyleCnt="6" custScaleY="14212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172C297-B339-4BDB-A850-96F2A11BE075}" type="pres">
      <dgm:prSet presAssocID="{B0E5AA5A-42D5-4347-A2B3-675F9988D66C}" presName="sibTrans" presStyleCnt="0"/>
      <dgm:spPr/>
    </dgm:pt>
    <dgm:pt modelId="{536E2E6A-236B-4A4C-B355-101359970C41}" type="pres">
      <dgm:prSet presAssocID="{63F6AFBB-B91E-4142-944A-A4ED73DB61C1}" presName="node" presStyleLbl="node1" presStyleIdx="3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73D4A9F-635A-499B-8C6D-6F4498D18706}" type="pres">
      <dgm:prSet presAssocID="{59942870-3A3E-489B-8E62-14E7A02C3299}" presName="sibTrans" presStyleCnt="0"/>
      <dgm:spPr/>
    </dgm:pt>
    <dgm:pt modelId="{3E37DA69-A6E4-4F64-8BB3-F8E0EEA3BB19}" type="pres">
      <dgm:prSet presAssocID="{06E78F46-2DAA-4217-8138-36A8A9698CA5}" presName="node" presStyleLbl="node1" presStyleIdx="4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D42B4-1D53-42E3-BF64-1AC381B106AB}" type="pres">
      <dgm:prSet presAssocID="{8123CD15-C5BD-4C5C-9C1A-45D0E368100E}" presName="sibTrans" presStyleCnt="0"/>
      <dgm:spPr/>
    </dgm:pt>
    <dgm:pt modelId="{C90DB762-ED7B-4A31-98D0-4AB179FDE7EC}" type="pres">
      <dgm:prSet presAssocID="{51F861C4-AF7C-47C3-8936-D12F06672618}" presName="node" presStyleLbl="node1" presStyleIdx="5" presStyleCnt="6" custScaleY="1469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7929A37-FB6F-4FAD-B2C4-9A15A0764364}" srcId="{36D13EE7-9950-4FB7-A9FB-EE219B934FFB}" destId="{818E3A28-6DD5-481B-AEE2-35DC80A7931C}" srcOrd="2" destOrd="0" parTransId="{123D751F-8D39-4218-A0CC-84D4824AB0CC}" sibTransId="{B0E5AA5A-42D5-4347-A2B3-675F9988D66C}"/>
    <dgm:cxn modelId="{F981F12A-9DF1-404C-9A58-59BE21EE1383}" srcId="{36D13EE7-9950-4FB7-A9FB-EE219B934FFB}" destId="{48E3CE24-566C-4C4B-B76B-7517601B5387}" srcOrd="1" destOrd="0" parTransId="{B7D85641-F590-4D7D-B408-AD368E8363A4}" sibTransId="{DA43B074-4032-4DDD-A29A-432BBB6070C9}"/>
    <dgm:cxn modelId="{69A51B3F-A577-4F1B-AEDF-983899E9A7A3}" type="presOf" srcId="{818E3A28-6DD5-481B-AEE2-35DC80A7931C}" destId="{B21EA587-BC1F-437D-B907-ECAF5797287A}" srcOrd="0" destOrd="0" presId="urn:microsoft.com/office/officeart/2005/8/layout/default#3"/>
    <dgm:cxn modelId="{8A8AF3AD-DFD1-4D48-AE00-446034454022}" type="presOf" srcId="{36D13EE7-9950-4FB7-A9FB-EE219B934FFB}" destId="{524725D0-F665-4807-83F4-57837F6BF87B}" srcOrd="0" destOrd="0" presId="urn:microsoft.com/office/officeart/2005/8/layout/default#3"/>
    <dgm:cxn modelId="{F2903DCC-4F22-4C6F-8C6F-23136A290122}" type="presOf" srcId="{63F6AFBB-B91E-4142-944A-A4ED73DB61C1}" destId="{536E2E6A-236B-4A4C-B355-101359970C41}" srcOrd="0" destOrd="0" presId="urn:microsoft.com/office/officeart/2005/8/layout/default#3"/>
    <dgm:cxn modelId="{FE4D88BE-3D7F-46A6-BA1C-B3FA39ED0CFC}" type="presOf" srcId="{06E78F46-2DAA-4217-8138-36A8A9698CA5}" destId="{3E37DA69-A6E4-4F64-8BB3-F8E0EEA3BB19}" srcOrd="0" destOrd="0" presId="urn:microsoft.com/office/officeart/2005/8/layout/default#3"/>
    <dgm:cxn modelId="{1C7C8919-CCEF-403B-B6C8-109DC168A570}" type="presOf" srcId="{51F861C4-AF7C-47C3-8936-D12F06672618}" destId="{C90DB762-ED7B-4A31-98D0-4AB179FDE7EC}" srcOrd="0" destOrd="0" presId="urn:microsoft.com/office/officeart/2005/8/layout/default#3"/>
    <dgm:cxn modelId="{09884598-3BCC-49A9-B808-44F27AD8421B}" srcId="{36D13EE7-9950-4FB7-A9FB-EE219B934FFB}" destId="{06E78F46-2DAA-4217-8138-36A8A9698CA5}" srcOrd="4" destOrd="0" parTransId="{6B988A6C-97CA-430A-AA74-D4A2432A696E}" sibTransId="{8123CD15-C5BD-4C5C-9C1A-45D0E368100E}"/>
    <dgm:cxn modelId="{1DB0DD3D-85CC-4A3B-B14B-7BAAAAFA6F19}" srcId="{36D13EE7-9950-4FB7-A9FB-EE219B934FFB}" destId="{81A1FA80-DC73-4C6C-89DB-42D362F213BD}" srcOrd="0" destOrd="0" parTransId="{C88F72F7-10FF-4BB4-A094-9842C3FF1452}" sibTransId="{1795278B-B903-4835-9DC0-219F644DD4BD}"/>
    <dgm:cxn modelId="{991C8008-25AB-4B66-ADB1-A2C689E00BDA}" type="presOf" srcId="{48E3CE24-566C-4C4B-B76B-7517601B5387}" destId="{C05289C3-6EB2-4782-A65A-2B36A7FEDE4F}" srcOrd="0" destOrd="0" presId="urn:microsoft.com/office/officeart/2005/8/layout/default#3"/>
    <dgm:cxn modelId="{39739E1D-4D1F-46C9-81EB-000612AAB591}" srcId="{36D13EE7-9950-4FB7-A9FB-EE219B934FFB}" destId="{63F6AFBB-B91E-4142-944A-A4ED73DB61C1}" srcOrd="3" destOrd="0" parTransId="{4564FC82-54F5-4B16-BFF1-E6D5C1BA8061}" sibTransId="{59942870-3A3E-489B-8E62-14E7A02C3299}"/>
    <dgm:cxn modelId="{0DA4B653-513A-422C-BFB6-70285C140C68}" srcId="{36D13EE7-9950-4FB7-A9FB-EE219B934FFB}" destId="{51F861C4-AF7C-47C3-8936-D12F06672618}" srcOrd="5" destOrd="0" parTransId="{385B6014-F8B6-48E7-8128-C58381DC5E7D}" sibTransId="{DAE18E51-949E-4245-AE13-DE428EC39D37}"/>
    <dgm:cxn modelId="{C60CC5A1-E91E-46A8-AFAA-D3020863E0FF}" type="presOf" srcId="{81A1FA80-DC73-4C6C-89DB-42D362F213BD}" destId="{B5D3027A-9CEA-404F-9A0D-93690993B4D0}" srcOrd="0" destOrd="0" presId="urn:microsoft.com/office/officeart/2005/8/layout/default#3"/>
    <dgm:cxn modelId="{6DF3C0C0-B991-4B66-A256-5171D4EBE613}" type="presParOf" srcId="{524725D0-F665-4807-83F4-57837F6BF87B}" destId="{B5D3027A-9CEA-404F-9A0D-93690993B4D0}" srcOrd="0" destOrd="0" presId="urn:microsoft.com/office/officeart/2005/8/layout/default#3"/>
    <dgm:cxn modelId="{AA6E7612-004E-4ACD-8F38-A3351B6ACB4E}" type="presParOf" srcId="{524725D0-F665-4807-83F4-57837F6BF87B}" destId="{E19C24A3-73F2-473B-BA48-60CEAA540A0D}" srcOrd="1" destOrd="0" presId="urn:microsoft.com/office/officeart/2005/8/layout/default#3"/>
    <dgm:cxn modelId="{C362C7D3-9080-4682-B53F-478FA8C90456}" type="presParOf" srcId="{524725D0-F665-4807-83F4-57837F6BF87B}" destId="{C05289C3-6EB2-4782-A65A-2B36A7FEDE4F}" srcOrd="2" destOrd="0" presId="urn:microsoft.com/office/officeart/2005/8/layout/default#3"/>
    <dgm:cxn modelId="{F47377A4-56E3-426B-847E-852E370A5F8A}" type="presParOf" srcId="{524725D0-F665-4807-83F4-57837F6BF87B}" destId="{3B0A6687-6773-43D3-B44F-D307454E57AD}" srcOrd="3" destOrd="0" presId="urn:microsoft.com/office/officeart/2005/8/layout/default#3"/>
    <dgm:cxn modelId="{6F1953B2-600E-4BF4-B014-B6832FC66B0A}" type="presParOf" srcId="{524725D0-F665-4807-83F4-57837F6BF87B}" destId="{B21EA587-BC1F-437D-B907-ECAF5797287A}" srcOrd="4" destOrd="0" presId="urn:microsoft.com/office/officeart/2005/8/layout/default#3"/>
    <dgm:cxn modelId="{321E3539-9AE5-4A9C-B53D-FA3B5F65F1C8}" type="presParOf" srcId="{524725D0-F665-4807-83F4-57837F6BF87B}" destId="{2172C297-B339-4BDB-A850-96F2A11BE075}" srcOrd="5" destOrd="0" presId="urn:microsoft.com/office/officeart/2005/8/layout/default#3"/>
    <dgm:cxn modelId="{6602F409-05B7-4E9C-8DB9-2CF42F49C1AE}" type="presParOf" srcId="{524725D0-F665-4807-83F4-57837F6BF87B}" destId="{536E2E6A-236B-4A4C-B355-101359970C41}" srcOrd="6" destOrd="0" presId="urn:microsoft.com/office/officeart/2005/8/layout/default#3"/>
    <dgm:cxn modelId="{CF1CBB9F-A5FD-46BF-9125-4334DDE17932}" type="presParOf" srcId="{524725D0-F665-4807-83F4-57837F6BF87B}" destId="{F73D4A9F-635A-499B-8C6D-6F4498D18706}" srcOrd="7" destOrd="0" presId="urn:microsoft.com/office/officeart/2005/8/layout/default#3"/>
    <dgm:cxn modelId="{6519FB5D-2C5A-41B3-B450-BB2FA02D61F3}" type="presParOf" srcId="{524725D0-F665-4807-83F4-57837F6BF87B}" destId="{3E37DA69-A6E4-4F64-8BB3-F8E0EEA3BB19}" srcOrd="8" destOrd="0" presId="urn:microsoft.com/office/officeart/2005/8/layout/default#3"/>
    <dgm:cxn modelId="{F26F28AB-6051-444C-ABA5-EB1FF7E1E2BC}" type="presParOf" srcId="{524725D0-F665-4807-83F4-57837F6BF87B}" destId="{B3AD42B4-1D53-42E3-BF64-1AC381B106AB}" srcOrd="9" destOrd="0" presId="urn:microsoft.com/office/officeart/2005/8/layout/default#3"/>
    <dgm:cxn modelId="{85193F53-1900-42AA-8B6F-C13E046ABFCC}" type="presParOf" srcId="{524725D0-F665-4807-83F4-57837F6BF87B}" destId="{C90DB762-ED7B-4A31-98D0-4AB179FDE7EC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4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Amplituda gwiazdy zmiennej zaćmieniowej </a:t>
          </a:r>
          <a:r>
            <a:rPr lang="el-G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β</a:t>
          </a:r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 Lyrae (0.9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385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D566D9C-2722-4D84-8A6E-2FE1DDFD1E2A}" type="presOf" srcId="{15E9CE79-28A9-47AA-A5DF-69337BFC865F}" destId="{8559CBCC-118F-4903-B8C0-D0179E763C16}" srcOrd="0" destOrd="0" presId="urn:microsoft.com/office/officeart/2005/8/layout/default#4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F3478D83-1748-4F70-A32B-4EB37CE120BE}" type="presOf" srcId="{750392DF-0094-4063-8655-19F09BDEF80C}" destId="{360A130E-EDA2-4B18-9CAA-66E0BB6E6692}" srcOrd="0" destOrd="0" presId="urn:microsoft.com/office/officeart/2005/8/layout/default#4"/>
    <dgm:cxn modelId="{D9ED089B-CB05-4F22-8BFE-65B674BDF282}" type="presParOf" srcId="{8559CBCC-118F-4903-B8C0-D0179E763C16}" destId="{360A130E-EDA2-4B18-9CAA-66E0BB6E6692}" srcOrd="0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Amplituda zmian jasności planetoidy (15) Eunomia (0.6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7947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5E830FE-71C2-459F-9E28-58D6E9B403A3}" type="presOf" srcId="{15E9CE79-28A9-47AA-A5DF-69337BFC865F}" destId="{8559CBCC-118F-4903-B8C0-D0179E763C16}" srcOrd="0" destOrd="0" presId="urn:microsoft.com/office/officeart/2005/8/layout/default#5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1EB21D82-5992-45E7-A14A-7254EFE7A619}" type="presOf" srcId="{750392DF-0094-4063-8655-19F09BDEF80C}" destId="{360A130E-EDA2-4B18-9CAA-66E0BB6E6692}" srcOrd="0" destOrd="0" presId="urn:microsoft.com/office/officeart/2005/8/layout/default#5"/>
    <dgm:cxn modelId="{E5AB1A4E-D7C7-41F1-B3BC-1002789E95CD}" type="presParOf" srcId="{8559CBCC-118F-4903-B8C0-D0179E763C16}" destId="{360A130E-EDA2-4B18-9CAA-66E0BB6E6692}" srcOrd="0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WD 1145+017 b na skutek tranzytu (0.1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E22034A4-1183-4840-B717-4F5B70D73B3B}" type="presOf" srcId="{15E9CE79-28A9-47AA-A5DF-69337BFC865F}" destId="{8559CBCC-118F-4903-B8C0-D0179E763C16}" srcOrd="0" destOrd="0" presId="urn:microsoft.com/office/officeart/2005/8/layout/default#6"/>
    <dgm:cxn modelId="{D5953F52-6FB0-44C9-9C11-E4DFB9774B31}" type="presOf" srcId="{750392DF-0094-4063-8655-19F09BDEF80C}" destId="{360A130E-EDA2-4B18-9CAA-66E0BB6E6692}" srcOrd="0" destOrd="0" presId="urn:microsoft.com/office/officeart/2005/8/layout/default#6"/>
    <dgm:cxn modelId="{518E8280-712D-427B-966E-5741F904A34D}" type="presParOf" srcId="{8559CBCC-118F-4903-B8C0-D0179E763C16}" destId="{360A130E-EDA2-4B18-9CAA-66E0BB6E6692}" srcOrd="0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7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podczas minimum wtórnego Algola (0.04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-31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5324F4B-38BB-444B-99B4-1B345B6C6D81}" type="presOf" srcId="{15E9CE79-28A9-47AA-A5DF-69337BFC865F}" destId="{8559CBCC-118F-4903-B8C0-D0179E763C16}" srcOrd="0" destOrd="0" presId="urn:microsoft.com/office/officeart/2005/8/layout/default#7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63EA4C1E-1450-4013-86E1-5FBFF8FA85BF}" type="presOf" srcId="{750392DF-0094-4063-8655-19F09BDEF80C}" destId="{360A130E-EDA2-4B18-9CAA-66E0BB6E6692}" srcOrd="0" destOrd="0" presId="urn:microsoft.com/office/officeart/2005/8/layout/default#7"/>
    <dgm:cxn modelId="{79355C88-1D54-48BD-8E2B-2A08559BDD82}" type="presParOf" srcId="{8559CBCC-118F-4903-B8C0-D0179E763C16}" destId="{360A130E-EDA2-4B18-9CAA-66E0BB6E6692}" srcOrd="0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8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dla egzoplanety       HD 189733 b (0.028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6924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4E894E3-1E2B-4149-A3F8-E6879AFDCEF3}" type="presOf" srcId="{15E9CE79-28A9-47AA-A5DF-69337BFC865F}" destId="{8559CBCC-118F-4903-B8C0-D0179E763C16}" srcOrd="0" destOrd="0" presId="urn:microsoft.com/office/officeart/2005/8/layout/default#8"/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1FA19441-569A-4FE9-9153-3ACEE5409D62}" type="presOf" srcId="{750392DF-0094-4063-8655-19F09BDEF80C}" destId="{360A130E-EDA2-4B18-9CAA-66E0BB6E6692}" srcOrd="0" destOrd="0" presId="urn:microsoft.com/office/officeart/2005/8/layout/default#8"/>
    <dgm:cxn modelId="{6D746609-FD5F-436C-87C9-74684F2A0ACB}" type="presParOf" srcId="{8559CBCC-118F-4903-B8C0-D0179E763C16}" destId="{360A130E-EDA2-4B18-9CAA-66E0BB6E6692}" srcOrd="0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E9CE79-28A9-47AA-A5DF-69337BFC865F}" type="doc">
      <dgm:prSet loTypeId="urn:microsoft.com/office/officeart/2005/8/layout/default#9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50392DF-0094-4063-8655-19F09BDEF80C}">
      <dgm:prSet phldrT="[Tekst]" custT="1"/>
      <dgm:spPr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t>
        <a:bodyPr/>
        <a:lstStyle/>
        <a:p>
          <a:r>
            <a: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Tranzyt Gliese 436 b, należący do gorących Neptunów (0.009 mag)</a:t>
          </a:r>
          <a:endParaRPr lang="pl-PL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32CA59FC-E17C-4FDF-B5E4-8210A93D5D4E}" type="parTrans" cxnId="{6E7DB263-64C4-4B85-BB52-5CCA61E20088}">
      <dgm:prSet/>
      <dgm:spPr/>
      <dgm:t>
        <a:bodyPr/>
        <a:lstStyle/>
        <a:p>
          <a:endParaRPr lang="pl-PL"/>
        </a:p>
      </dgm:t>
    </dgm:pt>
    <dgm:pt modelId="{7F792D4B-33D9-4B20-B460-D4B959B85B08}" type="sibTrans" cxnId="{6E7DB263-64C4-4B85-BB52-5CCA61E20088}">
      <dgm:prSet/>
      <dgm:spPr/>
      <dgm:t>
        <a:bodyPr/>
        <a:lstStyle/>
        <a:p>
          <a:endParaRPr lang="pl-PL"/>
        </a:p>
      </dgm:t>
    </dgm:pt>
    <dgm:pt modelId="{8559CBCC-118F-4903-B8C0-D0179E763C16}" type="pres">
      <dgm:prSet presAssocID="{15E9CE79-28A9-47AA-A5DF-69337BFC86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60A130E-EDA2-4B18-9CAA-66E0BB6E6692}" type="pres">
      <dgm:prSet presAssocID="{750392DF-0094-4063-8655-19F09BDEF80C}" presName="node" presStyleLbl="node1" presStyleIdx="0" presStyleCnt="1" custAng="10800000" custFlipVert="1" custFlipHor="1" custScaleX="100000" custScaleY="34376" custLinFactY="-4100" custLinFactNeighborX="9260" custLinFactNeighborY="-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E7DB263-64C4-4B85-BB52-5CCA61E20088}" srcId="{15E9CE79-28A9-47AA-A5DF-69337BFC865F}" destId="{750392DF-0094-4063-8655-19F09BDEF80C}" srcOrd="0" destOrd="0" parTransId="{32CA59FC-E17C-4FDF-B5E4-8210A93D5D4E}" sibTransId="{7F792D4B-33D9-4B20-B460-D4B959B85B08}"/>
    <dgm:cxn modelId="{C7B928E1-3F59-4A6D-89ED-70622707A825}" type="presOf" srcId="{750392DF-0094-4063-8655-19F09BDEF80C}" destId="{360A130E-EDA2-4B18-9CAA-66E0BB6E6692}" srcOrd="0" destOrd="0" presId="urn:microsoft.com/office/officeart/2005/8/layout/default#9"/>
    <dgm:cxn modelId="{C4D66100-D18A-4E84-895C-7A3BA7E942F8}" type="presOf" srcId="{15E9CE79-28A9-47AA-A5DF-69337BFC865F}" destId="{8559CBCC-118F-4903-B8C0-D0179E763C16}" srcOrd="0" destOrd="0" presId="urn:microsoft.com/office/officeart/2005/8/layout/default#9"/>
    <dgm:cxn modelId="{90CD37E9-2008-4432-81CB-77A33790FF97}" type="presParOf" srcId="{8559CBCC-118F-4903-B8C0-D0179E763C16}" destId="{360A130E-EDA2-4B18-9CAA-66E0BB6E6692}" srcOrd="0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3027A-9CEA-404F-9A0D-93690993B4D0}">
      <dsp:nvSpPr>
        <dsp:cNvPr id="0" name=""/>
        <dsp:cNvSpPr/>
      </dsp:nvSpPr>
      <dsp:spPr>
        <a:xfrm>
          <a:off x="10338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14-bitowa lustrzanka (np. Canon EOS 60D)</a:t>
          </a:r>
          <a:endParaRPr lang="pl-PL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10338" y="0"/>
        <a:ext cx="2571749" cy="1440005"/>
      </dsp:txXfrm>
    </dsp:sp>
    <dsp:sp modelId="{C05289C3-6EB2-4782-A65A-2B36A7FEDE4F}">
      <dsp:nvSpPr>
        <dsp:cNvPr id="0" name=""/>
        <dsp:cNvSpPr/>
      </dsp:nvSpPr>
      <dsp:spPr>
        <a:xfrm>
          <a:off x="2818663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Obiektyw o średnicy minimum 50mm</a:t>
          </a:r>
          <a:endParaRPr lang="pl-PL" sz="1800" kern="1200" dirty="0"/>
        </a:p>
      </dsp:txBody>
      <dsp:txXfrm>
        <a:off x="2818663" y="0"/>
        <a:ext cx="2571749" cy="1440005"/>
      </dsp:txXfrm>
    </dsp:sp>
    <dsp:sp modelId="{B21EA587-BC1F-437D-B907-ECAF5797287A}">
      <dsp:nvSpPr>
        <dsp:cNvPr id="0" name=""/>
        <dsp:cNvSpPr/>
      </dsp:nvSpPr>
      <dsp:spPr>
        <a:xfrm>
          <a:off x="5626963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Montaż paralaktyczny do prowadzenia</a:t>
          </a:r>
          <a:endParaRPr lang="pl-PL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26963" y="0"/>
        <a:ext cx="2571749" cy="1440005"/>
      </dsp:txXfrm>
    </dsp:sp>
    <dsp:sp modelId="{536E2E6A-236B-4A4C-B355-101359970C41}">
      <dsp:nvSpPr>
        <dsp:cNvPr id="0" name=""/>
        <dsp:cNvSpPr/>
      </dsp:nvSpPr>
      <dsp:spPr>
        <a:xfrm>
          <a:off x="10338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Detektor w postaci lustrzanki sprawdzi się przy próbach detekcji najlepiej dostępnych egzoplanetach.</a:t>
          </a:r>
          <a:endParaRPr lang="pl-PL" sz="1600" kern="1200" dirty="0"/>
        </a:p>
      </dsp:txBody>
      <dsp:txXfrm>
        <a:off x="10338" y="2446584"/>
        <a:ext cx="2571749" cy="2266802"/>
      </dsp:txXfrm>
    </dsp:sp>
    <dsp:sp modelId="{3E37DA69-A6E4-4F64-8BB3-F8E0EEA3BB19}">
      <dsp:nvSpPr>
        <dsp:cNvPr id="0" name=""/>
        <dsp:cNvSpPr/>
      </dsp:nvSpPr>
      <dsp:spPr>
        <a:xfrm>
          <a:off x="2818663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Tani obiektyw Pentacon 4/200 na mocowaniu M42 pozwoli uchwycić kilka egzoplanet krążących wokół gwiazd do 10 magnitudo.</a:t>
          </a:r>
          <a:endParaRPr lang="pl-PL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8663" y="2446584"/>
        <a:ext cx="2571749" cy="2266802"/>
      </dsp:txXfrm>
    </dsp:sp>
    <dsp:sp modelId="{C90DB762-ED7B-4A31-98D0-4AB179FDE7EC}">
      <dsp:nvSpPr>
        <dsp:cNvPr id="0" name=""/>
        <dsp:cNvSpPr/>
      </dsp:nvSpPr>
      <dsp:spPr>
        <a:xfrm>
          <a:off x="5626963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Przy danym obiektywie lub teleskopie, montaż powinien umożliwić prowadzenie do 60 sekund ekspozycji. </a:t>
          </a:r>
          <a:endParaRPr lang="pl-PL" sz="1600" kern="1200" dirty="0"/>
        </a:p>
      </dsp:txBody>
      <dsp:txXfrm>
        <a:off x="5626963" y="2446584"/>
        <a:ext cx="2571749" cy="22668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0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Planeta wielkości Neptuna na tle gwiazdy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rozmiaru Słońca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(0.005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0"/>
        <a:ext cx="3120008" cy="643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6565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Podwójny tranzyt egzoplanet            K2-19 b oraz K2-19 c (0.009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6565"/>
        <a:ext cx="3120008" cy="6435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0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Wejście Trytona w cień Neptuna lub przejście na tle tarczy (0.0035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0"/>
        <a:ext cx="3120008" cy="6435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Głębokość tranzytu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superziemi 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       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HD 97658 b (0.0022 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Najpłytsze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pojedyncze tranzyty  kamerą ASI178MM-c (0.001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Głębokość tranzytu Kepler 11-f , system multiplanetarny (0.0006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Najpłytsze tranzyty kamerą ASI178 metodą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stackowania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(0.0004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0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dla diamentowej planety 55 Cancri e (0.0003 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0"/>
        <a:ext cx="3120008" cy="64352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3027A-9CEA-404F-9A0D-93690993B4D0}">
      <dsp:nvSpPr>
        <dsp:cNvPr id="0" name=""/>
        <dsp:cNvSpPr/>
      </dsp:nvSpPr>
      <dsp:spPr>
        <a:xfrm>
          <a:off x="6429" y="1852"/>
          <a:ext cx="2567731" cy="21896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Promień planety pozasłonecznej</a:t>
          </a:r>
          <a:endParaRPr lang="pl-PL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6429" y="1852"/>
        <a:ext cx="2567731" cy="2189648"/>
      </dsp:txXfrm>
    </dsp:sp>
    <dsp:sp modelId="{C05289C3-6EB2-4782-A65A-2B36A7FEDE4F}">
      <dsp:nvSpPr>
        <dsp:cNvPr id="0" name=""/>
        <dsp:cNvSpPr/>
      </dsp:nvSpPr>
      <dsp:spPr>
        <a:xfrm>
          <a:off x="2830934" y="1852"/>
          <a:ext cx="2567731" cy="21896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Odległość planety od gwiazdy (średnia)</a:t>
          </a:r>
          <a:endParaRPr lang="pl-PL" sz="1800" kern="1200" dirty="0"/>
        </a:p>
      </dsp:txBody>
      <dsp:txXfrm>
        <a:off x="2830934" y="1852"/>
        <a:ext cx="2567731" cy="2189648"/>
      </dsp:txXfrm>
    </dsp:sp>
    <dsp:sp modelId="{B21EA587-BC1F-437D-B907-ECAF5797287A}">
      <dsp:nvSpPr>
        <dsp:cNvPr id="0" name=""/>
        <dsp:cNvSpPr/>
      </dsp:nvSpPr>
      <dsp:spPr>
        <a:xfrm>
          <a:off x="5655438" y="1852"/>
          <a:ext cx="2567731" cy="21896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Z grubsza określimy, czy planeta może być skalista lub gazowa</a:t>
          </a:r>
          <a:endParaRPr lang="pl-PL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55438" y="1852"/>
        <a:ext cx="2567731" cy="2189648"/>
      </dsp:txXfrm>
    </dsp:sp>
    <dsp:sp modelId="{536E2E6A-236B-4A4C-B355-101359970C41}">
      <dsp:nvSpPr>
        <dsp:cNvPr id="0" name=""/>
        <dsp:cNvSpPr/>
      </dsp:nvSpPr>
      <dsp:spPr>
        <a:xfrm>
          <a:off x="6429" y="2448274"/>
          <a:ext cx="2567731" cy="2263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Położenie orbity względem ekosfery (czy planeta mogłaby utrzymać wodę w stanie ciekłym?)</a:t>
          </a:r>
          <a:endParaRPr lang="pl-PL" sz="1800" kern="1200" dirty="0"/>
        </a:p>
      </dsp:txBody>
      <dsp:txXfrm>
        <a:off x="6429" y="2448274"/>
        <a:ext cx="2567731" cy="2263260"/>
      </dsp:txXfrm>
    </dsp:sp>
    <dsp:sp modelId="{3E37DA69-A6E4-4F64-8BB3-F8E0EEA3BB19}">
      <dsp:nvSpPr>
        <dsp:cNvPr id="0" name=""/>
        <dsp:cNvSpPr/>
      </dsp:nvSpPr>
      <dsp:spPr>
        <a:xfrm>
          <a:off x="2830934" y="2448274"/>
          <a:ext cx="2567731" cy="22632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Temperatura na fotosferze gwiazdy oraz na planecie pozasłonecznej</a:t>
          </a:r>
          <a:endParaRPr lang="pl-PL" sz="1800" kern="1200" dirty="0"/>
        </a:p>
      </dsp:txBody>
      <dsp:txXfrm>
        <a:off x="2830934" y="2448274"/>
        <a:ext cx="2567731" cy="2263260"/>
      </dsp:txXfrm>
    </dsp:sp>
    <dsp:sp modelId="{C90DB762-ED7B-4A31-98D0-4AB179FDE7EC}">
      <dsp:nvSpPr>
        <dsp:cNvPr id="0" name=""/>
        <dsp:cNvSpPr/>
      </dsp:nvSpPr>
      <dsp:spPr>
        <a:xfrm>
          <a:off x="5655438" y="2448274"/>
          <a:ext cx="2567731" cy="226326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Różnica momentu pojawienia się tranzytu względem efemeryd</a:t>
          </a:r>
          <a:endParaRPr lang="pl-PL" sz="1800" kern="1200" dirty="0"/>
        </a:p>
      </dsp:txBody>
      <dsp:txXfrm>
        <a:off x="5655438" y="2448274"/>
        <a:ext cx="2567731" cy="22632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3027A-9CEA-404F-9A0D-93690993B4D0}">
      <dsp:nvSpPr>
        <dsp:cNvPr id="0" name=""/>
        <dsp:cNvSpPr/>
      </dsp:nvSpPr>
      <dsp:spPr>
        <a:xfrm>
          <a:off x="6429" y="1852"/>
          <a:ext cx="2567731" cy="21896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Rejestracja tranzytu HD 189733 b z dokładnością pomiarową lepszą    niż +/- 0.001 mag</a:t>
          </a:r>
          <a:endParaRPr lang="pl-PL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6429" y="1852"/>
        <a:ext cx="2567731" cy="2189648"/>
      </dsp:txXfrm>
    </dsp:sp>
    <dsp:sp modelId="{C05289C3-6EB2-4782-A65A-2B36A7FEDE4F}">
      <dsp:nvSpPr>
        <dsp:cNvPr id="0" name=""/>
        <dsp:cNvSpPr/>
      </dsp:nvSpPr>
      <dsp:spPr>
        <a:xfrm>
          <a:off x="2830934" y="1852"/>
          <a:ext cx="2567731" cy="21896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Rejestracja skalistej egzoplanety  należącej do grupy superziemi</a:t>
          </a:r>
          <a:endParaRPr lang="pl-PL" sz="1800" kern="1200" dirty="0"/>
        </a:p>
      </dsp:txBody>
      <dsp:txXfrm>
        <a:off x="2830934" y="1852"/>
        <a:ext cx="2567731" cy="2189648"/>
      </dsp:txXfrm>
    </dsp:sp>
    <dsp:sp modelId="{B21EA587-BC1F-437D-B907-ECAF5797287A}">
      <dsp:nvSpPr>
        <dsp:cNvPr id="0" name=""/>
        <dsp:cNvSpPr/>
      </dsp:nvSpPr>
      <dsp:spPr>
        <a:xfrm>
          <a:off x="5655438" y="1852"/>
          <a:ext cx="2567731" cy="21896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Próba rejestracji </a:t>
          </a: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zaćmienia wtórnego dla </a:t>
          </a: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egzoplanety           </a:t>
          </a: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WASP-33 b</a:t>
          </a:r>
          <a:endParaRPr lang="pl-PL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55438" y="1852"/>
        <a:ext cx="2567731" cy="2189648"/>
      </dsp:txXfrm>
    </dsp:sp>
    <dsp:sp modelId="{536E2E6A-236B-4A4C-B355-101359970C41}">
      <dsp:nvSpPr>
        <dsp:cNvPr id="0" name=""/>
        <dsp:cNvSpPr/>
      </dsp:nvSpPr>
      <dsp:spPr>
        <a:xfrm>
          <a:off x="6429" y="2448274"/>
          <a:ext cx="2567731" cy="2263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15 pozytywnych obserwacji   tranzytów planet pozasłonecznych</a:t>
          </a:r>
          <a:endParaRPr lang="pl-PL" sz="1800" kern="1200" dirty="0"/>
        </a:p>
      </dsp:txBody>
      <dsp:txXfrm>
        <a:off x="6429" y="2448274"/>
        <a:ext cx="2567731" cy="2263260"/>
      </dsp:txXfrm>
    </dsp:sp>
    <dsp:sp modelId="{3E37DA69-A6E4-4F64-8BB3-F8E0EEA3BB19}">
      <dsp:nvSpPr>
        <dsp:cNvPr id="0" name=""/>
        <dsp:cNvSpPr/>
      </dsp:nvSpPr>
      <dsp:spPr>
        <a:xfrm>
          <a:off x="2830934" y="2448274"/>
          <a:ext cx="2567731" cy="22632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Akcja obserwacyjna podczas zlotu astronomicznego  Star Party (AP)</a:t>
          </a:r>
          <a:endParaRPr lang="pl-PL" sz="1800" kern="1200" dirty="0"/>
        </a:p>
      </dsp:txBody>
      <dsp:txXfrm>
        <a:off x="2830934" y="2448274"/>
        <a:ext cx="2567731" cy="2263260"/>
      </dsp:txXfrm>
    </dsp:sp>
    <dsp:sp modelId="{C90DB762-ED7B-4A31-98D0-4AB179FDE7EC}">
      <dsp:nvSpPr>
        <dsp:cNvPr id="0" name=""/>
        <dsp:cNvSpPr/>
      </dsp:nvSpPr>
      <dsp:spPr>
        <a:xfrm>
          <a:off x="5655438" y="2448274"/>
          <a:ext cx="2567731" cy="226326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5 pozytywnych obserwacji tranzytów w trakcie transmisji internetowych</a:t>
          </a:r>
          <a:endParaRPr lang="pl-PL" sz="1800" kern="1200" dirty="0"/>
        </a:p>
      </dsp:txBody>
      <dsp:txXfrm>
        <a:off x="5655438" y="2448274"/>
        <a:ext cx="2567731" cy="2263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3027A-9CEA-404F-9A0D-93690993B4D0}">
      <dsp:nvSpPr>
        <dsp:cNvPr id="0" name=""/>
        <dsp:cNvSpPr/>
      </dsp:nvSpPr>
      <dsp:spPr>
        <a:xfrm>
          <a:off x="10338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Chłodzona kamera ASI178MM</a:t>
          </a:r>
          <a:endParaRPr lang="pl-PL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10338" y="0"/>
        <a:ext cx="2571749" cy="1440005"/>
      </dsp:txXfrm>
    </dsp:sp>
    <dsp:sp modelId="{C05289C3-6EB2-4782-A65A-2B36A7FEDE4F}">
      <dsp:nvSpPr>
        <dsp:cNvPr id="0" name=""/>
        <dsp:cNvSpPr/>
      </dsp:nvSpPr>
      <dsp:spPr>
        <a:xfrm>
          <a:off x="2818663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Obiektyw Canon </a:t>
          </a: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FD 300mm </a:t>
          </a: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f/4 </a:t>
          </a: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 EQ5</a:t>
          </a:r>
          <a:endParaRPr lang="pl-PL" sz="1800" kern="1200" dirty="0"/>
        </a:p>
      </dsp:txBody>
      <dsp:txXfrm>
        <a:off x="2818663" y="0"/>
        <a:ext cx="2571749" cy="1440005"/>
      </dsp:txXfrm>
    </dsp:sp>
    <dsp:sp modelId="{B21EA587-BC1F-437D-B907-ECAF5797287A}">
      <dsp:nvSpPr>
        <dsp:cNvPr id="0" name=""/>
        <dsp:cNvSpPr/>
      </dsp:nvSpPr>
      <dsp:spPr>
        <a:xfrm>
          <a:off x="5626963" y="0"/>
          <a:ext cx="2571749" cy="1440005"/>
        </a:xfrm>
        <a:prstGeom prst="rect">
          <a:avLst/>
        </a:prstGeom>
        <a:solidFill>
          <a:srgbClr val="008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Zestaw do pracy        w terenie</a:t>
          </a:r>
        </a:p>
      </dsp:txBody>
      <dsp:txXfrm>
        <a:off x="5626963" y="0"/>
        <a:ext cx="2571749" cy="1440005"/>
      </dsp:txXfrm>
    </dsp:sp>
    <dsp:sp modelId="{536E2E6A-236B-4A4C-B355-101359970C41}">
      <dsp:nvSpPr>
        <dsp:cNvPr id="0" name=""/>
        <dsp:cNvSpPr/>
      </dsp:nvSpPr>
      <dsp:spPr>
        <a:xfrm>
          <a:off x="10338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Wysoka czułość przy bardzo niskim poziomie szumów. Ta 14-bitowa kamera pozwala osiągnąć jeszcze dokładniejsze pomiary.</a:t>
          </a:r>
          <a:endParaRPr lang="pl-PL" sz="1600" kern="1200" dirty="0"/>
        </a:p>
      </dsp:txBody>
      <dsp:txXfrm>
        <a:off x="10338" y="2446584"/>
        <a:ext cx="2571749" cy="2266802"/>
      </dsp:txXfrm>
    </dsp:sp>
    <dsp:sp modelId="{3E37DA69-A6E4-4F64-8BB3-F8E0EEA3BB19}">
      <dsp:nvSpPr>
        <dsp:cNvPr id="0" name=""/>
        <dsp:cNvSpPr/>
      </dsp:nvSpPr>
      <dsp:spPr>
        <a:xfrm>
          <a:off x="2818663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Krótka ogniskowa i dość duża średnica pozwoli na rejestrowanie tranzytów </a:t>
          </a: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na tle gwiazd jaśniejszych niż 13 mag.</a:t>
          </a:r>
          <a:endParaRPr lang="pl-PL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8663" y="2446584"/>
        <a:ext cx="2571749" cy="2266802"/>
      </dsp:txXfrm>
    </dsp:sp>
    <dsp:sp modelId="{C90DB762-ED7B-4A31-98D0-4AB179FDE7EC}">
      <dsp:nvSpPr>
        <dsp:cNvPr id="0" name=""/>
        <dsp:cNvSpPr/>
      </dsp:nvSpPr>
      <dsp:spPr>
        <a:xfrm>
          <a:off x="5626963" y="2446584"/>
          <a:ext cx="2571749" cy="2266802"/>
        </a:xfrm>
        <a:prstGeom prst="rect">
          <a:avLst/>
        </a:prstGeom>
        <a:solidFill>
          <a:srgbClr val="99CC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Akumulator, filtry,  wózek do transportu, dysk zewnętrzny i inne akcesoria, które będą niezbędne podczas  prób z egzoplanetami. </a:t>
          </a:r>
          <a:endParaRPr lang="pl-PL" sz="1600" kern="1200" dirty="0"/>
        </a:p>
      </dsp:txBody>
      <dsp:txXfrm>
        <a:off x="5626963" y="2446584"/>
        <a:ext cx="2571749" cy="22668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3027A-9CEA-404F-9A0D-93690993B4D0}">
      <dsp:nvSpPr>
        <dsp:cNvPr id="0" name=""/>
        <dsp:cNvSpPr/>
      </dsp:nvSpPr>
      <dsp:spPr>
        <a:xfrm>
          <a:off x="6429" y="1852"/>
          <a:ext cx="2567731" cy="21896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Stosunek promienia planety do gwiazdy</a:t>
          </a:r>
          <a:endParaRPr lang="pl-PL" sz="1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6429" y="1852"/>
        <a:ext cx="2567731" cy="2189648"/>
      </dsp:txXfrm>
    </dsp:sp>
    <dsp:sp modelId="{C05289C3-6EB2-4782-A65A-2B36A7FEDE4F}">
      <dsp:nvSpPr>
        <dsp:cNvPr id="0" name=""/>
        <dsp:cNvSpPr/>
      </dsp:nvSpPr>
      <dsp:spPr>
        <a:xfrm>
          <a:off x="2830934" y="1852"/>
          <a:ext cx="2567731" cy="21896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Okres orbitalny egzoplanety</a:t>
          </a:r>
          <a:endParaRPr lang="pl-PL" sz="1800" kern="1200" dirty="0"/>
        </a:p>
      </dsp:txBody>
      <dsp:txXfrm>
        <a:off x="2830934" y="1852"/>
        <a:ext cx="2567731" cy="2189648"/>
      </dsp:txXfrm>
    </dsp:sp>
    <dsp:sp modelId="{B21EA587-BC1F-437D-B907-ECAF5797287A}">
      <dsp:nvSpPr>
        <dsp:cNvPr id="0" name=""/>
        <dsp:cNvSpPr/>
      </dsp:nvSpPr>
      <dsp:spPr>
        <a:xfrm>
          <a:off x="5655438" y="1852"/>
          <a:ext cx="2567731" cy="21896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Inklinacja orbity planety względem Ziemi</a:t>
          </a:r>
          <a:endParaRPr lang="pl-PL" sz="18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55438" y="1852"/>
        <a:ext cx="2567731" cy="2189648"/>
      </dsp:txXfrm>
    </dsp:sp>
    <dsp:sp modelId="{536E2E6A-236B-4A4C-B355-101359970C41}">
      <dsp:nvSpPr>
        <dsp:cNvPr id="0" name=""/>
        <dsp:cNvSpPr/>
      </dsp:nvSpPr>
      <dsp:spPr>
        <a:xfrm>
          <a:off x="6429" y="2448274"/>
          <a:ext cx="2567731" cy="22632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Długość trwania tranzytu oraz momenty kontaktów</a:t>
          </a:r>
          <a:endParaRPr lang="pl-PL" sz="1800" kern="1200" dirty="0"/>
        </a:p>
      </dsp:txBody>
      <dsp:txXfrm>
        <a:off x="6429" y="2448274"/>
        <a:ext cx="2567731" cy="2263260"/>
      </dsp:txXfrm>
    </dsp:sp>
    <dsp:sp modelId="{3E37DA69-A6E4-4F64-8BB3-F8E0EEA3BB19}">
      <dsp:nvSpPr>
        <dsp:cNvPr id="0" name=""/>
        <dsp:cNvSpPr/>
      </dsp:nvSpPr>
      <dsp:spPr>
        <a:xfrm>
          <a:off x="2830934" y="2448274"/>
          <a:ext cx="2567731" cy="22632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Moment wystąpienia tranzytu egzoplanety (epoka)</a:t>
          </a:r>
          <a:endParaRPr lang="pl-PL" sz="1800" kern="1200" dirty="0"/>
        </a:p>
      </dsp:txBody>
      <dsp:txXfrm>
        <a:off x="2830934" y="2448274"/>
        <a:ext cx="2567731" cy="2263260"/>
      </dsp:txXfrm>
    </dsp:sp>
    <dsp:sp modelId="{C90DB762-ED7B-4A31-98D0-4AB179FDE7EC}">
      <dsp:nvSpPr>
        <dsp:cNvPr id="0" name=""/>
        <dsp:cNvSpPr/>
      </dsp:nvSpPr>
      <dsp:spPr>
        <a:xfrm>
          <a:off x="5655438" y="2448274"/>
          <a:ext cx="2567731" cy="2263260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Różnica momentu pojawienia się tranzytu względem efemeryd</a:t>
          </a:r>
          <a:endParaRPr lang="pl-PL" sz="1800" kern="1200" dirty="0"/>
        </a:p>
      </dsp:txBody>
      <dsp:txXfrm>
        <a:off x="5655438" y="2448274"/>
        <a:ext cx="2567731" cy="2263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6565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Amplituda gwiazdy zmiennej zaćmieniowej </a:t>
          </a:r>
          <a:r>
            <a:rPr lang="el-GR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β</a:t>
          </a: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 Lyrae (0.9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6565"/>
        <a:ext cx="3120008" cy="643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0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Amplituda zmian jasności planetoidy (15) Eunomia (0.6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0"/>
        <a:ext cx="3120008" cy="6435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WD 1145+017 b na skutek tranzytu (0.1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podczas minimum wtórnego Algola (0.04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Spadek jasności dla egzoplanety       HD 189733 b (0.028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0A130E-EDA2-4B18-9CAA-66E0BB6E6692}">
      <dsp:nvSpPr>
        <dsp:cNvPr id="0" name=""/>
        <dsp:cNvSpPr/>
      </dsp:nvSpPr>
      <dsp:spPr>
        <a:xfrm rot="10800000" flipH="1" flipV="1">
          <a:off x="0" y="72016"/>
          <a:ext cx="3120008" cy="643520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rPr>
            <a:t>Tranzyt Gliese 436 b, należący do gorących Neptunów (0.009 mag)</a:t>
          </a:r>
          <a:endParaRPr lang="pl-PL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 rot="-10800000">
        <a:off x="0" y="72016"/>
        <a:ext cx="3120008" cy="643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0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1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#1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1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#1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0.1675</cdr:x>
      <cdr:y>0.07254</cdr:y>
    </cdr:from>
    <cdr:to>
      <cdr:x>0.59625</cdr:x>
      <cdr:y>0.13431</cdr:y>
    </cdr:to>
    <cdr:cxnSp macro="">
      <cdr:nvCxnSpPr>
        <cdr:cNvPr id="2" name="Łącznik łamany 1"/>
        <cdr:cNvCxnSpPr/>
      </cdr:nvCxnSpPr>
      <cdr:spPr>
        <a:xfrm xmlns:a="http://schemas.openxmlformats.org/drawingml/2006/main" rot="10800000">
          <a:off x="1378458" y="388898"/>
          <a:ext cx="3528441" cy="331200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0.1675</cdr:x>
      <cdr:y>0.59095</cdr:y>
    </cdr:from>
    <cdr:to>
      <cdr:x>0.5934</cdr:x>
      <cdr:y>0.61781</cdr:y>
    </cdr:to>
    <cdr:cxnSp macro="">
      <cdr:nvCxnSpPr>
        <cdr:cNvPr id="4" name="Łącznik łamany 3"/>
        <cdr:cNvCxnSpPr/>
      </cdr:nvCxnSpPr>
      <cdr:spPr>
        <a:xfrm xmlns:a="http://schemas.openxmlformats.org/drawingml/2006/main" rot="10800000">
          <a:off x="1378495" y="3168353"/>
          <a:ext cx="3504950" cy="144013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0.1675</cdr:x>
      <cdr:y>0.67153</cdr:y>
    </cdr:from>
    <cdr:to>
      <cdr:x>0.59401</cdr:x>
      <cdr:y>0.73869</cdr:y>
    </cdr:to>
    <cdr:cxnSp macro="">
      <cdr:nvCxnSpPr>
        <cdr:cNvPr id="6" name="Łącznik łamany 5"/>
        <cdr:cNvCxnSpPr/>
      </cdr:nvCxnSpPr>
      <cdr:spPr>
        <a:xfrm xmlns:a="http://schemas.openxmlformats.org/drawingml/2006/main" rot="10800000">
          <a:off x="1378496" y="3600401"/>
          <a:ext cx="3509973" cy="360059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0.16755</cdr:x>
      <cdr:y>0.08058</cdr:y>
    </cdr:from>
    <cdr:to>
      <cdr:x>0.59625</cdr:x>
      <cdr:y>0.13431</cdr:y>
    </cdr:to>
    <cdr:cxnSp macro="">
      <cdr:nvCxnSpPr>
        <cdr:cNvPr id="2" name="Łącznik łamany 1"/>
        <cdr:cNvCxnSpPr/>
      </cdr:nvCxnSpPr>
      <cdr:spPr>
        <a:xfrm xmlns:a="http://schemas.openxmlformats.org/drawingml/2006/main" rot="10800000">
          <a:off x="1378895" y="432049"/>
          <a:ext cx="3528004" cy="288051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0.16755</cdr:x>
      <cdr:y>0.61781</cdr:y>
    </cdr:from>
    <cdr:to>
      <cdr:x>0.5934</cdr:x>
      <cdr:y>0.63124</cdr:y>
    </cdr:to>
    <cdr:cxnSp macro="">
      <cdr:nvCxnSpPr>
        <cdr:cNvPr id="4" name="Łącznik łamany 3"/>
        <cdr:cNvCxnSpPr/>
      </cdr:nvCxnSpPr>
      <cdr:spPr>
        <a:xfrm xmlns:a="http://schemas.openxmlformats.org/drawingml/2006/main" rot="10800000" flipV="1">
          <a:off x="1378897" y="3312362"/>
          <a:ext cx="3504549" cy="72013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0.16755</cdr:x>
      <cdr:y>0.71183</cdr:y>
    </cdr:from>
    <cdr:to>
      <cdr:x>0.59401</cdr:x>
      <cdr:y>0.73869</cdr:y>
    </cdr:to>
    <cdr:cxnSp macro="">
      <cdr:nvCxnSpPr>
        <cdr:cNvPr id="6" name="Łącznik łamany 5"/>
        <cdr:cNvCxnSpPr/>
      </cdr:nvCxnSpPr>
      <cdr:spPr>
        <a:xfrm xmlns:a="http://schemas.openxmlformats.org/drawingml/2006/main" rot="10800000">
          <a:off x="1378897" y="3816425"/>
          <a:ext cx="3509569" cy="144031"/>
        </a:xfrm>
        <a:prstGeom xmlns:a="http://schemas.openxmlformats.org/drawingml/2006/main" prst="bentConnector3">
          <a:avLst/>
        </a:prstGeom>
        <a:ln xmlns:a="http://schemas.openxmlformats.org/drawingml/2006/main" w="28575">
          <a:solidFill>
            <a:schemeClr val="tx1"/>
          </a:solidFill>
          <a:headEnd type="oval"/>
          <a:tailEnd type="triangle"/>
        </a:ln>
        <a:effectLst xmlns:a="http://schemas.openxmlformats.org/drawingml/2006/main">
          <a:outerShdw blurRad="622300" algn="ctr" rotWithShape="0">
            <a:prstClr val="black"/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2017-05-30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QuickStyle" Target="../diagrams/quickStyle6.xml"/><Relationship Id="rId18" Type="http://schemas.openxmlformats.org/officeDocument/2006/relationships/diagramColors" Target="../diagrams/colors7.xml"/><Relationship Id="rId26" Type="http://schemas.openxmlformats.org/officeDocument/2006/relationships/diagramColors" Target="../diagrams/colors9.xml"/><Relationship Id="rId39" Type="http://schemas.microsoft.com/office/2007/relationships/diagramDrawing" Target="../diagrams/drawing8.xml"/><Relationship Id="rId3" Type="http://schemas.openxmlformats.org/officeDocument/2006/relationships/diagramData" Target="../diagrams/data4.xml"/><Relationship Id="rId21" Type="http://schemas.openxmlformats.org/officeDocument/2006/relationships/diagramQuickStyle" Target="../diagrams/quickStyle8.xml"/><Relationship Id="rId34" Type="http://schemas.microsoft.com/office/2007/relationships/diagramDrawing" Target="../diagrams/drawing9.xml"/><Relationship Id="rId7" Type="http://schemas.openxmlformats.org/officeDocument/2006/relationships/diagramData" Target="../diagrams/data5.xml"/><Relationship Id="rId12" Type="http://schemas.openxmlformats.org/officeDocument/2006/relationships/diagramLayout" Target="../diagrams/layout6.xml"/><Relationship Id="rId17" Type="http://schemas.openxmlformats.org/officeDocument/2006/relationships/diagramQuickStyle" Target="../diagrams/quickStyle7.xml"/><Relationship Id="rId25" Type="http://schemas.openxmlformats.org/officeDocument/2006/relationships/diagramQuickStyle" Target="../diagrams/quickStyle9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2" Type="http://schemas.openxmlformats.org/officeDocument/2006/relationships/chart" Target="../charts/chart2.xml"/><Relationship Id="rId16" Type="http://schemas.openxmlformats.org/officeDocument/2006/relationships/diagramLayout" Target="../diagrams/layout7.xml"/><Relationship Id="rId20" Type="http://schemas.openxmlformats.org/officeDocument/2006/relationships/diagramLayout" Target="../diagrams/layout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Data" Target="../diagrams/data6.xml"/><Relationship Id="rId24" Type="http://schemas.openxmlformats.org/officeDocument/2006/relationships/diagramLayout" Target="../diagrams/layout9.xml"/><Relationship Id="rId32" Type="http://schemas.microsoft.com/office/2007/relationships/diagramDrawing" Target="../diagrams/drawing5.xml"/><Relationship Id="rId37" Type="http://schemas.microsoft.com/office/2007/relationships/diagramDrawing" Target="../diagrams/drawing10.xml"/><Relationship Id="rId5" Type="http://schemas.openxmlformats.org/officeDocument/2006/relationships/diagramQuickStyle" Target="../diagrams/quickStyle4.xml"/><Relationship Id="rId15" Type="http://schemas.openxmlformats.org/officeDocument/2006/relationships/diagramData" Target="../diagrams/data7.xml"/><Relationship Id="rId23" Type="http://schemas.openxmlformats.org/officeDocument/2006/relationships/diagramData" Target="../diagrams/data9.xml"/><Relationship Id="rId28" Type="http://schemas.openxmlformats.org/officeDocument/2006/relationships/diagramLayout" Target="../diagrams/layout10.xml"/><Relationship Id="rId10" Type="http://schemas.openxmlformats.org/officeDocument/2006/relationships/diagramColors" Target="../diagrams/colors5.xml"/><Relationship Id="rId19" Type="http://schemas.openxmlformats.org/officeDocument/2006/relationships/diagramData" Target="../diagrams/data8.xml"/><Relationship Id="rId31" Type="http://schemas.microsoft.com/office/2007/relationships/diagramDrawing" Target="../diagrams/drawing4.xml"/><Relationship Id="rId4" Type="http://schemas.openxmlformats.org/officeDocument/2006/relationships/diagramLayout" Target="../diagrams/layout4.xml"/><Relationship Id="rId9" Type="http://schemas.openxmlformats.org/officeDocument/2006/relationships/diagramQuickStyle" Target="../diagrams/quickStyle5.xml"/><Relationship Id="rId14" Type="http://schemas.openxmlformats.org/officeDocument/2006/relationships/diagramColors" Target="../diagrams/colors6.xml"/><Relationship Id="rId22" Type="http://schemas.openxmlformats.org/officeDocument/2006/relationships/diagramColors" Target="../diagrams/colors8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QuickStyle" Target="../diagrams/quickStyle13.xml"/><Relationship Id="rId18" Type="http://schemas.openxmlformats.org/officeDocument/2006/relationships/diagramColors" Target="../diagrams/colors14.xml"/><Relationship Id="rId26" Type="http://schemas.openxmlformats.org/officeDocument/2006/relationships/diagramColors" Target="../diagrams/colors16.xml"/><Relationship Id="rId39" Type="http://schemas.microsoft.com/office/2007/relationships/diagramDrawing" Target="../diagrams/drawing15.xml"/><Relationship Id="rId3" Type="http://schemas.openxmlformats.org/officeDocument/2006/relationships/diagramData" Target="../diagrams/data11.xml"/><Relationship Id="rId21" Type="http://schemas.openxmlformats.org/officeDocument/2006/relationships/diagramQuickStyle" Target="../diagrams/quickStyle15.xml"/><Relationship Id="rId34" Type="http://schemas.microsoft.com/office/2007/relationships/diagramDrawing" Target="../diagrams/drawing16.xml"/><Relationship Id="rId7" Type="http://schemas.openxmlformats.org/officeDocument/2006/relationships/diagramData" Target="../diagrams/data12.xml"/><Relationship Id="rId12" Type="http://schemas.openxmlformats.org/officeDocument/2006/relationships/diagramLayout" Target="../diagrams/layout13.xml"/><Relationship Id="rId17" Type="http://schemas.openxmlformats.org/officeDocument/2006/relationships/diagramQuickStyle" Target="../diagrams/quickStyle14.xml"/><Relationship Id="rId25" Type="http://schemas.openxmlformats.org/officeDocument/2006/relationships/diagramQuickStyle" Target="../diagrams/quickStyle16.xml"/><Relationship Id="rId33" Type="http://schemas.microsoft.com/office/2007/relationships/diagramDrawing" Target="../diagrams/drawing13.xml"/><Relationship Id="rId38" Type="http://schemas.microsoft.com/office/2007/relationships/diagramDrawing" Target="../diagrams/drawing14.xml"/><Relationship Id="rId2" Type="http://schemas.openxmlformats.org/officeDocument/2006/relationships/chart" Target="../charts/chart3.xml"/><Relationship Id="rId16" Type="http://schemas.openxmlformats.org/officeDocument/2006/relationships/diagramLayout" Target="../diagrams/layout14.xml"/><Relationship Id="rId20" Type="http://schemas.openxmlformats.org/officeDocument/2006/relationships/diagramLayout" Target="../diagrams/layout15.xml"/><Relationship Id="rId29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11" Type="http://schemas.openxmlformats.org/officeDocument/2006/relationships/diagramData" Target="../diagrams/data13.xml"/><Relationship Id="rId24" Type="http://schemas.openxmlformats.org/officeDocument/2006/relationships/diagramLayout" Target="../diagrams/layout16.xml"/><Relationship Id="rId32" Type="http://schemas.microsoft.com/office/2007/relationships/diagramDrawing" Target="../diagrams/drawing12.xml"/><Relationship Id="rId37" Type="http://schemas.microsoft.com/office/2007/relationships/diagramDrawing" Target="../diagrams/drawing17.xml"/><Relationship Id="rId5" Type="http://schemas.openxmlformats.org/officeDocument/2006/relationships/diagramQuickStyle" Target="../diagrams/quickStyle11.xml"/><Relationship Id="rId15" Type="http://schemas.openxmlformats.org/officeDocument/2006/relationships/diagramData" Target="../diagrams/data14.xml"/><Relationship Id="rId23" Type="http://schemas.openxmlformats.org/officeDocument/2006/relationships/diagramData" Target="../diagrams/data16.xml"/><Relationship Id="rId28" Type="http://schemas.openxmlformats.org/officeDocument/2006/relationships/diagramLayout" Target="../diagrams/layout17.xml"/><Relationship Id="rId10" Type="http://schemas.openxmlformats.org/officeDocument/2006/relationships/diagramColors" Target="../diagrams/colors12.xml"/><Relationship Id="rId19" Type="http://schemas.openxmlformats.org/officeDocument/2006/relationships/diagramData" Target="../diagrams/data15.xml"/><Relationship Id="rId31" Type="http://schemas.microsoft.com/office/2007/relationships/diagramDrawing" Target="../diagrams/drawing11.xml"/><Relationship Id="rId4" Type="http://schemas.openxmlformats.org/officeDocument/2006/relationships/diagramLayout" Target="../diagrams/layout11.xml"/><Relationship Id="rId9" Type="http://schemas.openxmlformats.org/officeDocument/2006/relationships/diagramQuickStyle" Target="../diagrams/quickStyle12.xml"/><Relationship Id="rId14" Type="http://schemas.openxmlformats.org/officeDocument/2006/relationships/diagramColors" Target="../diagrams/colors13.xml"/><Relationship Id="rId22" Type="http://schemas.openxmlformats.org/officeDocument/2006/relationships/diagramColors" Target="../diagrams/colors15.xml"/><Relationship Id="rId27" Type="http://schemas.openxmlformats.org/officeDocument/2006/relationships/diagramData" Target="../diagrams/data17.xml"/><Relationship Id="rId30" Type="http://schemas.openxmlformats.org/officeDocument/2006/relationships/diagramColors" Target="../diagrams/colors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Autofit/>
          </a:bodyPr>
          <a:lstStyle/>
          <a:p>
            <a:r>
              <a:rPr lang="pl-PL" sz="6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Obserwacje planet pozasłonecznych</a:t>
            </a:r>
            <a:endParaRPr lang="pl-PL" sz="6000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27584" y="4005064"/>
            <a:ext cx="7416824" cy="1752600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Rejestracja egzoplanet              metodą tranzytową</a:t>
            </a:r>
            <a:endParaRPr lang="pl-PL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107504" y="6309320"/>
            <a:ext cx="8928992" cy="468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Seminarium SOPiZ – 20 maja 2017 roku – Gabriel Murawski</a:t>
            </a:r>
            <a:endParaRPr lang="pl-PL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3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Rejestracja tranzytów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 nocy z 6/7 września 2017 roku przeprowadziłem pierwszą w Polsce i trzecią na świecie transmisję internetową, w której pozytywnie zaobserwowałem tranzyt planety pozasłonecznej!</a:t>
            </a:r>
          </a:p>
        </p:txBody>
      </p:sp>
      <p:pic>
        <p:nvPicPr>
          <p:cNvPr id="22530" name="Picture 2" descr="http://astropolis.pl/uploads/post-21871-0-23856900-1472422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3206" y="3486106"/>
            <a:ext cx="5403090" cy="3039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340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Moje obserwacje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Do tej pory przeprowadziłem kilkanaście prób, z czego cztery były udane.</a:t>
            </a:r>
          </a:p>
          <a:p>
            <a:pPr marL="0" indent="0" algn="ctr">
              <a:buNone/>
            </a:pPr>
            <a:endParaRPr lang="pl-PL" sz="10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Pozytywne: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HD 189733 b (3 razy)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HD 209458 b (1 raz)</a:t>
            </a:r>
          </a:p>
          <a:p>
            <a:endParaRPr lang="pl-PL" sz="5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Prawdopodobne (za mała ilość danych):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WASP-33 b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CoRoT-2 b</a:t>
            </a:r>
          </a:p>
        </p:txBody>
      </p:sp>
    </p:spTree>
    <p:extLst>
      <p:ext uri="{BB962C8B-B14F-4D97-AF65-F5344CB8AC3E}">
        <p14:creationId xmlns:p14="http://schemas.microsoft.com/office/powerpoint/2010/main" xmlns="" val="231939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678" y="1412776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68052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950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063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Pomimo wielu nieudanych prób, każda stanowi test na dokładność pomiarową!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95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41" y="188640"/>
            <a:ext cx="8894355" cy="491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0" y="5200600"/>
            <a:ext cx="9144000" cy="16574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Zielone punkty oznaczają każdą tranzytującą planetę pozasłoneczną w bazie ETD (Exoplanet Transit Database). Granatowa linia określa jak płytkie tranzyty mogą być rejestrowane za pomocą aktualnego zestawu obserwacyjnego.</a:t>
            </a:r>
          </a:p>
        </p:txBody>
      </p:sp>
    </p:spTree>
    <p:extLst>
      <p:ext uri="{BB962C8B-B14F-4D97-AF65-F5344CB8AC3E}">
        <p14:creationId xmlns:p14="http://schemas.microsoft.com/office/powerpoint/2010/main" xmlns="" val="147382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 wyznaczymy metodą tranzytu?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56942743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5589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22826064"/>
              </p:ext>
            </p:extLst>
          </p:nvPr>
        </p:nvGraphicFramePr>
        <p:xfrm>
          <a:off x="457200" y="764704"/>
          <a:ext cx="8229600" cy="536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268289433"/>
              </p:ext>
            </p:extLst>
          </p:nvPr>
        </p:nvGraphicFramePr>
        <p:xfrm>
          <a:off x="5364094" y="105273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Łącznik łamany 10"/>
          <p:cNvCxnSpPr/>
          <p:nvPr/>
        </p:nvCxnSpPr>
        <p:spPr>
          <a:xfrm rot="10800000">
            <a:off x="1836096" y="5085185"/>
            <a:ext cx="3528005" cy="259199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xmlns="" val="439894912"/>
              </p:ext>
            </p:extLst>
          </p:nvPr>
        </p:nvGraphicFramePr>
        <p:xfrm>
          <a:off x="5364094" y="177281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xmlns="" val="2089736801"/>
              </p:ext>
            </p:extLst>
          </p:nvPr>
        </p:nvGraphicFramePr>
        <p:xfrm>
          <a:off x="5365404" y="2348880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xmlns="" val="2519492935"/>
              </p:ext>
            </p:extLst>
          </p:nvPr>
        </p:nvGraphicFramePr>
        <p:xfrm>
          <a:off x="5365047" y="2996952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1143555662"/>
              </p:ext>
            </p:extLst>
          </p:nvPr>
        </p:nvGraphicFramePr>
        <p:xfrm>
          <a:off x="5364094" y="3645024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xmlns="" val="2685748113"/>
              </p:ext>
            </p:extLst>
          </p:nvPr>
        </p:nvGraphicFramePr>
        <p:xfrm>
          <a:off x="5363203" y="429309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xmlns="" val="3352220293"/>
              </p:ext>
            </p:extLst>
          </p:nvPr>
        </p:nvGraphicFramePr>
        <p:xfrm>
          <a:off x="5364094" y="501317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cxnSp>
        <p:nvCxnSpPr>
          <p:cNvPr id="30" name="Łącznik łamany 29"/>
          <p:cNvCxnSpPr/>
          <p:nvPr/>
        </p:nvCxnSpPr>
        <p:spPr>
          <a:xfrm rot="10800000">
            <a:off x="1835697" y="1628856"/>
            <a:ext cx="3528399" cy="504000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łamany 31"/>
          <p:cNvCxnSpPr/>
          <p:nvPr/>
        </p:nvCxnSpPr>
        <p:spPr>
          <a:xfrm rot="10800000">
            <a:off x="1836096" y="2636912"/>
            <a:ext cx="3528001" cy="126032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łamany 36"/>
          <p:cNvCxnSpPr/>
          <p:nvPr/>
        </p:nvCxnSpPr>
        <p:spPr>
          <a:xfrm rot="10800000" flipV="1">
            <a:off x="1835696" y="3356994"/>
            <a:ext cx="3528403" cy="216021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zawartości 2"/>
          <p:cNvSpPr txBox="1">
            <a:spLocks/>
          </p:cNvSpPr>
          <p:nvPr/>
        </p:nvSpPr>
        <p:spPr>
          <a:xfrm rot="16200000">
            <a:off x="-1532149" y="2946650"/>
            <a:ext cx="46188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Spadek jasności (magnitudo)</a:t>
            </a: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74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6755878"/>
              </p:ext>
            </p:extLst>
          </p:nvPr>
        </p:nvGraphicFramePr>
        <p:xfrm>
          <a:off x="457200" y="764704"/>
          <a:ext cx="8229600" cy="5361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3133712898"/>
              </p:ext>
            </p:extLst>
          </p:nvPr>
        </p:nvGraphicFramePr>
        <p:xfrm>
          <a:off x="5364094" y="105273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Łącznik łamany 10"/>
          <p:cNvCxnSpPr/>
          <p:nvPr/>
        </p:nvCxnSpPr>
        <p:spPr>
          <a:xfrm rot="10800000">
            <a:off x="1836096" y="4941168"/>
            <a:ext cx="3528018" cy="408740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xmlns="" val="1337866449"/>
              </p:ext>
            </p:extLst>
          </p:nvPr>
        </p:nvGraphicFramePr>
        <p:xfrm>
          <a:off x="5364094" y="177281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xmlns="" val="2371659479"/>
              </p:ext>
            </p:extLst>
          </p:nvPr>
        </p:nvGraphicFramePr>
        <p:xfrm>
          <a:off x="5365404" y="2348880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xmlns="" val="813047991"/>
              </p:ext>
            </p:extLst>
          </p:nvPr>
        </p:nvGraphicFramePr>
        <p:xfrm>
          <a:off x="5365047" y="2996952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xmlns="" val="2988497563"/>
              </p:ext>
            </p:extLst>
          </p:nvPr>
        </p:nvGraphicFramePr>
        <p:xfrm>
          <a:off x="5364094" y="3645024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xmlns="" val="1986291249"/>
              </p:ext>
            </p:extLst>
          </p:nvPr>
        </p:nvGraphicFramePr>
        <p:xfrm>
          <a:off x="5363203" y="429309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xmlns="" val="2012881633"/>
              </p:ext>
            </p:extLst>
          </p:nvPr>
        </p:nvGraphicFramePr>
        <p:xfrm>
          <a:off x="5364094" y="5013176"/>
          <a:ext cx="3120008" cy="468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cxnSp>
        <p:nvCxnSpPr>
          <p:cNvPr id="30" name="Łącznik łamany 29"/>
          <p:cNvCxnSpPr/>
          <p:nvPr/>
        </p:nvCxnSpPr>
        <p:spPr>
          <a:xfrm rot="10800000">
            <a:off x="1835697" y="1988840"/>
            <a:ext cx="3528399" cy="144016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łamany 31"/>
          <p:cNvCxnSpPr/>
          <p:nvPr/>
        </p:nvCxnSpPr>
        <p:spPr>
          <a:xfrm rot="10800000" flipV="1">
            <a:off x="1836096" y="2780928"/>
            <a:ext cx="3528001" cy="108001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łamany 36"/>
          <p:cNvCxnSpPr/>
          <p:nvPr/>
        </p:nvCxnSpPr>
        <p:spPr>
          <a:xfrm rot="10800000" flipV="1">
            <a:off x="1835698" y="3369692"/>
            <a:ext cx="3528415" cy="65658"/>
          </a:xfrm>
          <a:prstGeom prst="bentConnector3">
            <a:avLst/>
          </a:prstGeom>
          <a:ln w="28575">
            <a:solidFill>
              <a:schemeClr val="tx1"/>
            </a:solidFill>
            <a:headEnd type="oval"/>
            <a:tailEnd type="triangle"/>
          </a:ln>
          <a:effectLst>
            <a:outerShdw blurRad="622300" algn="ctr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zawartości 2"/>
          <p:cNvSpPr txBox="1">
            <a:spLocks/>
          </p:cNvSpPr>
          <p:nvPr/>
        </p:nvSpPr>
        <p:spPr>
          <a:xfrm rot="16200000">
            <a:off x="-1532149" y="2946650"/>
            <a:ext cx="46188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Spadek jasności (magnitudo)</a:t>
            </a: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37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0.0400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</p:spTree>
    <p:extLst>
      <p:ext uri="{BB962C8B-B14F-4D97-AF65-F5344CB8AC3E}">
        <p14:creationId xmlns:p14="http://schemas.microsoft.com/office/powerpoint/2010/main" xmlns="" val="73541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5" y="-1"/>
            <a:ext cx="9756576" cy="68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-9159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Tranzyt Merkurego na tle tarczy Słońca</a:t>
            </a: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Moment między I a II kontaktem</a:t>
            </a: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Fot. Gabriel Murawski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27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0.0100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6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0.0025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6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0.0010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6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0.0002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6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Gdy określimy dane gwiazdy…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3402627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760215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887" y="980728"/>
            <a:ext cx="56166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3588" y="3429000"/>
            <a:ext cx="584473" cy="58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1969871" y="462372"/>
            <a:ext cx="2962169" cy="1022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WASP-3 b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 = 101 650 km</a:t>
            </a: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6012160" y="2464296"/>
            <a:ext cx="2808311" cy="8926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Ziemia</a:t>
            </a:r>
          </a:p>
          <a:p>
            <a:pPr marL="0" indent="0" algn="ctr">
              <a:buFont typeface="Arial" pitchFamily="34" charset="0"/>
              <a:buNone/>
            </a:pPr>
            <a:r>
              <a:rPr lang="pl-PL" sz="26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</a:t>
            </a: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= 6 370 km</a:t>
            </a:r>
          </a:p>
        </p:txBody>
      </p:sp>
    </p:spTree>
    <p:extLst>
      <p:ext uri="{BB962C8B-B14F-4D97-AF65-F5344CB8AC3E}">
        <p14:creationId xmlns:p14="http://schemas.microsoft.com/office/powerpoint/2010/main" xmlns="" val="426494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Wiele egzoplanet wciąż ma słabo poznane parametry.</a:t>
            </a:r>
            <a:b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/>
            </a:r>
            <a:b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Amatorzy mogą pomóc        w ich udoskonalaniu!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55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0032" y="404664"/>
            <a:ext cx="3826768" cy="61189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 lutowym numerze czasopisma „Astronomia” można odnaleźć pierwszą część poradnika pt. „Rejestracja tranzytów planet pozasłonecznych”.</a:t>
            </a:r>
          </a:p>
          <a:p>
            <a:pPr marL="0" indent="0" algn="ctr">
              <a:buNone/>
            </a:pPr>
            <a:endParaRPr lang="pl-PL" sz="24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4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Omówiłem w jaki sposób możemy samodzielnie zaobserwować tranzyt planety pozasłonecznej.</a:t>
            </a:r>
          </a:p>
          <a:p>
            <a:pPr marL="0" indent="0" algn="ctr">
              <a:buNone/>
            </a:pPr>
            <a:endParaRPr lang="pl-PL" sz="24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4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Kolejna część pojawi się prawdopodobnie pod koniec 2017 roku.</a:t>
            </a:r>
          </a:p>
        </p:txBody>
      </p:sp>
      <p:pic>
        <p:nvPicPr>
          <p:cNvPr id="8194" name="Picture 2" descr="http://astronomia.media.pl/A5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324997" cy="61189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79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 dalej – cele na 2017 rok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87264492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1662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tropolis.pl/uploads/post-21871-0-76538800-14780241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3627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2088232" cy="3162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301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92"/>
            <a:ext cx="6237882" cy="623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181328"/>
            <a:ext cx="8856984" cy="67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Ale jak zaobserwować egzoplanetę na tle innej gwiazdy?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60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463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36" y="4546250"/>
            <a:ext cx="4576936" cy="23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4608512" cy="233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897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Poszukiwania w projekcie EE*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Liczba </a:t>
            </a:r>
            <a:r>
              <a:rPr lang="pl-PL" sz="24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przeanalizowanych</a:t>
            </a: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wykresów:</a:t>
            </a:r>
          </a:p>
          <a:p>
            <a:pPr marL="0" indent="0" algn="ctr">
              <a:buNone/>
            </a:pPr>
            <a:endParaRPr lang="pl-PL" sz="28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endParaRPr lang="pl-PL" sz="26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Liczba znalezionych kandydatek na planety:</a:t>
            </a:r>
          </a:p>
          <a:p>
            <a:pPr marL="0" indent="0">
              <a:buNone/>
            </a:pPr>
            <a:endParaRPr lang="pl-PL" sz="26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endParaRPr lang="pl-PL" sz="26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Liczba znalezionych planet skalistych, na których                      może występować woda w stanie ciekłym</a:t>
            </a:r>
          </a:p>
          <a:p>
            <a:pPr marL="0" indent="0">
              <a:buNone/>
            </a:pPr>
            <a:endParaRPr lang="pl-PL" sz="26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endParaRPr lang="pl-PL" sz="26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>
              <a:buNone/>
            </a:pPr>
            <a:r>
              <a:rPr lang="pl-PL" sz="20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* - stan na 16 maja 2017 roku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467544" y="1628800"/>
            <a:ext cx="8229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pl-PL" sz="2400" dirty="0" smtClean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itchFamily="50" charset="0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itchFamily="50" charset="0"/>
                <a:ea typeface="Microsoft YaHei Light" panose="020B0502040204020203" pitchFamily="34" charset="-122"/>
              </a:rPr>
              <a:t>34380</a:t>
            </a:r>
          </a:p>
          <a:p>
            <a:pPr marL="0" indent="0" algn="ctr">
              <a:buFont typeface="Arial" pitchFamily="34" charset="0"/>
              <a:buNone/>
            </a:pPr>
            <a:endParaRPr lang="pl-PL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itchFamily="50" charset="0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itchFamily="50" charset="0"/>
                <a:ea typeface="Microsoft YaHei Light" panose="020B0502040204020203" pitchFamily="34" charset="-122"/>
              </a:rPr>
              <a:t>102</a:t>
            </a:r>
          </a:p>
          <a:p>
            <a:pPr marL="0" indent="0" algn="ctr">
              <a:buFont typeface="Arial" pitchFamily="34" charset="0"/>
              <a:buNone/>
            </a:pPr>
            <a:endParaRPr lang="pl-PL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CR A Extended" pitchFamily="50" charset="0"/>
              <a:ea typeface="Microsoft YaHei Light" panose="020B0502040204020203" pitchFamily="34" charset="-122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pl-PL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itchFamily="50" charset="0"/>
                <a:ea typeface="Microsoft YaHei Light" panose="020B0502040204020203" pitchFamily="34" charset="-12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8483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0" y="437602"/>
            <a:ext cx="8388424" cy="4791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532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Porównanie rozmiarów Ziemi i kandydatki na drugą Ziemię</a:t>
            </a:r>
          </a:p>
        </p:txBody>
      </p:sp>
    </p:spTree>
    <p:extLst>
      <p:ext uri="{BB962C8B-B14F-4D97-AF65-F5344CB8AC3E}">
        <p14:creationId xmlns:p14="http://schemas.microsoft.com/office/powerpoint/2010/main" xmlns="" val="135959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1275" y="-99392"/>
            <a:ext cx="1043608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302433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Dziękuję za uwagę!</a:t>
            </a:r>
            <a:b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/>
            </a:r>
            <a:b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Pytania?</a:t>
            </a:r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/>
            </a:r>
            <a:b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8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Przydatne linki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Efemerydy tranzytów planet pozasłonecznych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http://var2.astro.cz/ETD</a:t>
            </a: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/</a:t>
            </a:r>
            <a:endParaRPr lang="pl-PL" sz="2000" b="1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Baza danych o planetach pozasłonecznych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http://</a:t>
            </a: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exoplanet.eu/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Poszukiwanie planet w projekcie Exoplanet Explorers</a:t>
            </a:r>
          </a:p>
          <a:p>
            <a:pPr marL="0" indent="0" algn="ctr">
              <a:buNone/>
            </a:pPr>
            <a:r>
              <a:rPr lang="pl-P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https://www.zooniverse.org/projects/ianc2/exoplanet-explorers</a:t>
            </a: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/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Wyniki obserwacji tranzytów na forum Astropolis</a:t>
            </a:r>
            <a:endParaRPr lang="pl-PL" sz="2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itchFamily="34" charset="-122"/>
              <a:ea typeface="Microsoft YaHei Light" pitchFamily="34" charset="-122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http</a:t>
            </a:r>
            <a:r>
              <a:rPr lang="pl-P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://astropolis.pl/forum/262-egzoplanety</a:t>
            </a: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/</a:t>
            </a: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Strona, na której transmituję obserwacje tranzytów</a:t>
            </a:r>
            <a:endParaRPr lang="pl-PL" sz="2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itchFamily="34" charset="-122"/>
              <a:ea typeface="Microsoft YaHei Light" pitchFamily="34" charset="-122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https</a:t>
            </a:r>
            <a:r>
              <a:rPr lang="pl-PL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itchFamily="34" charset="-122"/>
                <a:ea typeface="Microsoft YaHei Light" pitchFamily="34" charset="-122"/>
              </a:rPr>
              <a:t>://www.facebook.com/1000CiekawostekAstronomicznych/</a:t>
            </a:r>
          </a:p>
        </p:txBody>
      </p:sp>
    </p:spTree>
    <p:extLst>
      <p:ext uri="{BB962C8B-B14F-4D97-AF65-F5344CB8AC3E}">
        <p14:creationId xmlns:p14="http://schemas.microsoft.com/office/powerpoint/2010/main" xmlns="" val="366676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Fotometria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Polega na wyznaczaniu jasności danego       wybranego obiektu i jej zmienności w czasie. </a:t>
            </a:r>
          </a:p>
          <a:p>
            <a:pPr marL="0" indent="0" algn="ctr">
              <a:buNone/>
            </a:pPr>
            <a:endParaRPr lang="pl-PL" sz="26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Pozwala określić przebieg zmian, które mogą być wywołane przez różne czynniki.</a:t>
            </a:r>
          </a:p>
          <a:p>
            <a:pPr marL="0" indent="0" algn="ctr">
              <a:buNone/>
            </a:pPr>
            <a:endParaRPr lang="pl-PL" sz="26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Przykładem są tranzyty planet pozasłonecznych.   Gdy obiekt przechodzi na tle macierzystej gwiazdy, obserwujemy spadek jasności na skutek przesłonięcia.</a:t>
            </a:r>
          </a:p>
          <a:p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xmlns="" val="57553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Fotometria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73231991"/>
              </p:ext>
            </p:extLst>
          </p:nvPr>
        </p:nvGraphicFramePr>
        <p:xfrm>
          <a:off x="395536" y="2924944"/>
          <a:ext cx="82867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64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Aby zminimalizować negatywny wpływ seeingu, stosuje się długoczasowe ekspozycje w celu uśrednienia „dobrych i złych” momentów.</a:t>
            </a: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 rot="16200000">
            <a:off x="-1964197" y="4463988"/>
            <a:ext cx="46188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Seeing</a:t>
            </a:r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4561656" y="6525344"/>
            <a:ext cx="4618856" cy="53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Czas (s)</a:t>
            </a:r>
            <a:endParaRPr lang="pl-PL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34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Tranzyt planety HD 189733 b</a:t>
            </a:r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216" y="1844824"/>
            <a:ext cx="9128797" cy="422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181328"/>
            <a:ext cx="6707088" cy="676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Obserwator i wykonanie: Gabriel Murawski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50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Jak rejestruję tranzyt?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Przez całą długość tranzytu fotografuję            gwiazdę z egzoplanetą oraz okolice.</a:t>
            </a:r>
          </a:p>
          <a:p>
            <a:pPr marL="0" indent="0" algn="ctr">
              <a:buNone/>
            </a:pPr>
            <a:endParaRPr lang="pl-PL" sz="2600" dirty="0"/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Parametry ekspozycji dobieram takie, przy        których poziom ADU gwiazdy osiąga około             90% maksymalnej wartości.</a:t>
            </a:r>
          </a:p>
          <a:p>
            <a:pPr marL="0" indent="0" algn="ctr">
              <a:buNone/>
            </a:pPr>
            <a:endParaRPr lang="pl-PL" sz="2600" dirty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Przeprowadzam fotometrię w programie Muniwin,    a następnie dokonuję analizy krzywej w Excelu.</a:t>
            </a:r>
          </a:p>
        </p:txBody>
      </p:sp>
    </p:spTree>
    <p:extLst>
      <p:ext uri="{BB962C8B-B14F-4D97-AF65-F5344CB8AC3E}">
        <p14:creationId xmlns:p14="http://schemas.microsoft.com/office/powerpoint/2010/main" xmlns="" val="103072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Minimalny zestaw obserwacyjny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09986117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trzałka w dół 2"/>
          <p:cNvSpPr/>
          <p:nvPr/>
        </p:nvSpPr>
        <p:spPr>
          <a:xfrm>
            <a:off x="1475656" y="299695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dół 8"/>
          <p:cNvSpPr/>
          <p:nvPr/>
        </p:nvSpPr>
        <p:spPr>
          <a:xfrm>
            <a:off x="4320032" y="299703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dół 9"/>
          <p:cNvSpPr/>
          <p:nvPr/>
        </p:nvSpPr>
        <p:spPr>
          <a:xfrm>
            <a:off x="7128344" y="299695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4324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Mój zestaw obserwacyjny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63597698"/>
              </p:ext>
            </p:extLst>
          </p:nvPr>
        </p:nvGraphicFramePr>
        <p:xfrm>
          <a:off x="457200" y="1412776"/>
          <a:ext cx="8229600" cy="471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trzałka w dół 2"/>
          <p:cNvSpPr/>
          <p:nvPr/>
        </p:nvSpPr>
        <p:spPr>
          <a:xfrm>
            <a:off x="1475656" y="299695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dół 8"/>
          <p:cNvSpPr/>
          <p:nvPr/>
        </p:nvSpPr>
        <p:spPr>
          <a:xfrm>
            <a:off x="4320032" y="299703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dół 9"/>
          <p:cNvSpPr/>
          <p:nvPr/>
        </p:nvSpPr>
        <p:spPr>
          <a:xfrm>
            <a:off x="7128344" y="2996952"/>
            <a:ext cx="540000" cy="720000"/>
          </a:xfrm>
          <a:prstGeom prst="downArrow">
            <a:avLst/>
          </a:prstGeom>
          <a:solidFill>
            <a:srgbClr val="00B0F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2408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31868</TotalTime>
  <Words>935</Words>
  <Application>Microsoft Office PowerPoint</Application>
  <PresentationFormat>Pokaz na ekranie (4:3)</PresentationFormat>
  <Paragraphs>135</Paragraphs>
  <Slides>34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5" baseType="lpstr">
      <vt:lpstr>Motyw pakietu Office</vt:lpstr>
      <vt:lpstr>Obserwacje planet pozasłonecznych</vt:lpstr>
      <vt:lpstr>Slajd 2</vt:lpstr>
      <vt:lpstr>Slajd 3</vt:lpstr>
      <vt:lpstr>Fotometria</vt:lpstr>
      <vt:lpstr>Fotometria</vt:lpstr>
      <vt:lpstr>Tranzyt planety HD 189733 b</vt:lpstr>
      <vt:lpstr>Jak rejestruję tranzyt?</vt:lpstr>
      <vt:lpstr>Minimalny zestaw obserwacyjny</vt:lpstr>
      <vt:lpstr>Mój zestaw obserwacyjny</vt:lpstr>
      <vt:lpstr>Rejestracja tranzytów</vt:lpstr>
      <vt:lpstr>Moje obserwacje</vt:lpstr>
      <vt:lpstr>Slajd 12</vt:lpstr>
      <vt:lpstr>Slajd 13</vt:lpstr>
      <vt:lpstr>Pomimo wielu nieudanych prób, każda stanowi test na dokładność pomiarową!</vt:lpstr>
      <vt:lpstr>Slajd 15</vt:lpstr>
      <vt:lpstr>Co wyznaczymy metodą tranzytu?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Gdy określimy dane gwiazdy…</vt:lpstr>
      <vt:lpstr>Slajd 25</vt:lpstr>
      <vt:lpstr>Wiele egzoplanet wciąż ma słabo poznane parametry.  Amatorzy mogą pomóc        w ich udoskonalaniu!</vt:lpstr>
      <vt:lpstr>Slajd 27</vt:lpstr>
      <vt:lpstr>Co dalej – cele na 2017 rok</vt:lpstr>
      <vt:lpstr>Slajd 29</vt:lpstr>
      <vt:lpstr>Slajd 30</vt:lpstr>
      <vt:lpstr>Poszukiwania w projekcie EE*</vt:lpstr>
      <vt:lpstr>Slajd 32</vt:lpstr>
      <vt:lpstr>Dziękuję za uwagę!  Pytania? </vt:lpstr>
      <vt:lpstr>Przydatne linki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binning</dc:title>
  <dc:creator>Gabriel Murawski</dc:creator>
  <cp:lastModifiedBy>PTMA_BIAŁYSTOK</cp:lastModifiedBy>
  <cp:revision>163</cp:revision>
  <dcterms:created xsi:type="dcterms:W3CDTF">2016-10-17T11:54:34Z</dcterms:created>
  <dcterms:modified xsi:type="dcterms:W3CDTF">2017-05-30T19:03:12Z</dcterms:modified>
</cp:coreProperties>
</file>